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695" r:id="rId3"/>
    <p:sldMasterId id="2147483683" r:id="rId4"/>
  </p:sldMasterIdLst>
  <p:notesMasterIdLst>
    <p:notesMasterId r:id="rId26"/>
  </p:notesMasterIdLst>
  <p:sldIdLst>
    <p:sldId id="585" r:id="rId5"/>
    <p:sldId id="586" r:id="rId6"/>
    <p:sldId id="573" r:id="rId7"/>
    <p:sldId id="574" r:id="rId8"/>
    <p:sldId id="575" r:id="rId9"/>
    <p:sldId id="578" r:id="rId10"/>
    <p:sldId id="569" r:id="rId11"/>
    <p:sldId id="582" r:id="rId12"/>
    <p:sldId id="571" r:id="rId13"/>
    <p:sldId id="590" r:id="rId14"/>
    <p:sldId id="588" r:id="rId15"/>
    <p:sldId id="587" r:id="rId16"/>
    <p:sldId id="589" r:id="rId17"/>
    <p:sldId id="580" r:id="rId18"/>
    <p:sldId id="581" r:id="rId19"/>
    <p:sldId id="570" r:id="rId20"/>
    <p:sldId id="583" r:id="rId21"/>
    <p:sldId id="576" r:id="rId22"/>
    <p:sldId id="577" r:id="rId23"/>
    <p:sldId id="591" r:id="rId24"/>
    <p:sldId id="5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161"/>
    <a:srgbClr val="66FFFF"/>
    <a:srgbClr val="33CCFF"/>
    <a:srgbClr val="020BBE"/>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5" autoAdjust="0"/>
    <p:restoredTop sz="93073" autoAdjust="0"/>
  </p:normalViewPr>
  <p:slideViewPr>
    <p:cSldViewPr>
      <p:cViewPr varScale="1">
        <p:scale>
          <a:sx n="74" d="100"/>
          <a:sy n="74" d="100"/>
        </p:scale>
        <p:origin x="142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E504F-B754-40CB-A217-545BF8420A47}" type="doc">
      <dgm:prSet loTypeId="urn:microsoft.com/office/officeart/2005/8/layout/pyramid1" loCatId="pyramid" qsTypeId="urn:microsoft.com/office/officeart/2005/8/quickstyle/3d1" qsCatId="3D" csTypeId="urn:microsoft.com/office/officeart/2005/8/colors/colorful1" csCatId="colorful" phldr="1"/>
      <dgm:spPr/>
      <dgm:t>
        <a:bodyPr/>
        <a:lstStyle/>
        <a:p>
          <a:endParaRPr lang="en-US"/>
        </a:p>
      </dgm:t>
    </dgm:pt>
    <dgm:pt modelId="{13C37D2A-780A-4777-9C97-CE6C71B33561}">
      <dgm:prSet phldrT="[Text]" custT="1"/>
      <dgm:spPr/>
      <dgm:t>
        <a:bodyPr/>
        <a:lstStyle/>
        <a:p>
          <a:endParaRPr lang="en-US" sz="2000" b="1" dirty="0">
            <a:latin typeface="Century Gothic" pitchFamily="34" charset="0"/>
          </a:endParaRPr>
        </a:p>
        <a:p>
          <a:r>
            <a:rPr lang="en-US" sz="2000" b="1" dirty="0">
              <a:latin typeface="Century Gothic" pitchFamily="34" charset="0"/>
            </a:rPr>
            <a:t>Vision</a:t>
          </a:r>
        </a:p>
      </dgm:t>
    </dgm:pt>
    <dgm:pt modelId="{5E97CCC7-E74A-4134-B1D7-65BEBC5B4FC9}" type="parTrans" cxnId="{E7DDFB4C-6365-4FEB-8F1D-72A97CC17D5E}">
      <dgm:prSet/>
      <dgm:spPr/>
      <dgm:t>
        <a:bodyPr/>
        <a:lstStyle/>
        <a:p>
          <a:endParaRPr lang="en-US" sz="2000"/>
        </a:p>
      </dgm:t>
    </dgm:pt>
    <dgm:pt modelId="{E6C64B70-D76D-4AFF-A2EF-DD859BFFCDE7}" type="sibTrans" cxnId="{E7DDFB4C-6365-4FEB-8F1D-72A97CC17D5E}">
      <dgm:prSet/>
      <dgm:spPr/>
      <dgm:t>
        <a:bodyPr/>
        <a:lstStyle/>
        <a:p>
          <a:endParaRPr lang="en-US" sz="2000"/>
        </a:p>
      </dgm:t>
    </dgm:pt>
    <dgm:pt modelId="{817D4DAE-EB17-4EE7-AB8B-59885AC2EC71}">
      <dgm:prSet phldrT="[Text]" custT="1"/>
      <dgm:spPr/>
      <dgm:t>
        <a:bodyPr/>
        <a:lstStyle/>
        <a:p>
          <a:r>
            <a:rPr lang="en-US" sz="2000" dirty="0">
              <a:latin typeface="Century Gothic" pitchFamily="34" charset="0"/>
            </a:rPr>
            <a:t>Performance Score Cards</a:t>
          </a:r>
        </a:p>
      </dgm:t>
    </dgm:pt>
    <dgm:pt modelId="{C1FEE7BC-B8C4-467B-8744-62C7EE4F703C}" type="parTrans" cxnId="{7A929D97-4B4D-433E-B923-614640CA4AF9}">
      <dgm:prSet/>
      <dgm:spPr/>
      <dgm:t>
        <a:bodyPr/>
        <a:lstStyle/>
        <a:p>
          <a:endParaRPr lang="en-US" sz="2000"/>
        </a:p>
      </dgm:t>
    </dgm:pt>
    <dgm:pt modelId="{FDB98C5E-B73D-4EB9-ADCF-116AAC489F03}" type="sibTrans" cxnId="{7A929D97-4B4D-433E-B923-614640CA4AF9}">
      <dgm:prSet/>
      <dgm:spPr/>
      <dgm:t>
        <a:bodyPr/>
        <a:lstStyle/>
        <a:p>
          <a:endParaRPr lang="en-US" sz="2000"/>
        </a:p>
      </dgm:t>
    </dgm:pt>
    <dgm:pt modelId="{C0B1E6EB-239B-40FF-A2AB-AB7D7BA21E6C}">
      <dgm:prSet phldrT="[Text]" custT="1"/>
      <dgm:spPr/>
      <dgm:t>
        <a:bodyPr/>
        <a:lstStyle/>
        <a:p>
          <a:r>
            <a:rPr lang="en-US" sz="2000" dirty="0">
              <a:latin typeface="Century Gothic" pitchFamily="34" charset="0"/>
            </a:rPr>
            <a:t>Activities/Projects</a:t>
          </a:r>
        </a:p>
      </dgm:t>
    </dgm:pt>
    <dgm:pt modelId="{6A4C2001-B5F6-4FBA-9A99-C24509D5F49F}" type="parTrans" cxnId="{0D54E2B7-F3F0-43A9-9296-78AB157F4CBE}">
      <dgm:prSet/>
      <dgm:spPr/>
      <dgm:t>
        <a:bodyPr/>
        <a:lstStyle/>
        <a:p>
          <a:endParaRPr lang="en-US" sz="2000"/>
        </a:p>
      </dgm:t>
    </dgm:pt>
    <dgm:pt modelId="{7006E050-8DBA-4534-BD5B-C6A1EDE11FD0}" type="sibTrans" cxnId="{0D54E2B7-F3F0-43A9-9296-78AB157F4CBE}">
      <dgm:prSet/>
      <dgm:spPr/>
      <dgm:t>
        <a:bodyPr/>
        <a:lstStyle/>
        <a:p>
          <a:endParaRPr lang="en-US" sz="2000"/>
        </a:p>
      </dgm:t>
    </dgm:pt>
    <dgm:pt modelId="{1D14DBCE-4848-40F0-9788-01AC1EAA6FD7}">
      <dgm:prSet phldrT="[Text]" custT="1"/>
      <dgm:spPr/>
      <dgm:t>
        <a:bodyPr/>
        <a:lstStyle/>
        <a:p>
          <a:r>
            <a:rPr lang="en-US" sz="2000" dirty="0">
              <a:latin typeface="Century Gothic" pitchFamily="34" charset="0"/>
            </a:rPr>
            <a:t>Strategic Objectives </a:t>
          </a:r>
        </a:p>
      </dgm:t>
    </dgm:pt>
    <dgm:pt modelId="{926804F0-0A1E-40A0-BE82-607BF6AFF5BA}" type="parTrans" cxnId="{880575FC-F28D-4B49-929B-EA61DF4EF09B}">
      <dgm:prSet/>
      <dgm:spPr/>
      <dgm:t>
        <a:bodyPr/>
        <a:lstStyle/>
        <a:p>
          <a:endParaRPr lang="en-US" sz="2000"/>
        </a:p>
      </dgm:t>
    </dgm:pt>
    <dgm:pt modelId="{52730D4C-94A0-4CD1-8FCE-63B62D0F9B19}" type="sibTrans" cxnId="{880575FC-F28D-4B49-929B-EA61DF4EF09B}">
      <dgm:prSet/>
      <dgm:spPr/>
      <dgm:t>
        <a:bodyPr/>
        <a:lstStyle/>
        <a:p>
          <a:endParaRPr lang="en-US" sz="2000"/>
        </a:p>
      </dgm:t>
    </dgm:pt>
    <dgm:pt modelId="{DAACB8BC-07BA-4F34-913F-660ECD2AF013}">
      <dgm:prSet phldrT="[Text]" custT="1"/>
      <dgm:spPr/>
      <dgm:t>
        <a:bodyPr/>
        <a:lstStyle/>
        <a:p>
          <a:r>
            <a:rPr lang="en-US" sz="2000" b="1" dirty="0">
              <a:latin typeface="Century Gothic" pitchFamily="34" charset="0"/>
            </a:rPr>
            <a:t>Mission</a:t>
          </a:r>
        </a:p>
      </dgm:t>
    </dgm:pt>
    <dgm:pt modelId="{2B07B7FD-9CCD-4503-B1EB-61C6397C67A5}" type="parTrans" cxnId="{D5D38743-F7B2-4676-B4E3-964EE52AEE5E}">
      <dgm:prSet/>
      <dgm:spPr/>
      <dgm:t>
        <a:bodyPr/>
        <a:lstStyle/>
        <a:p>
          <a:endParaRPr lang="en-US" sz="2000"/>
        </a:p>
      </dgm:t>
    </dgm:pt>
    <dgm:pt modelId="{3FF3ED2E-93DA-46FF-89D3-FB99956D92F6}" type="sibTrans" cxnId="{D5D38743-F7B2-4676-B4E3-964EE52AEE5E}">
      <dgm:prSet/>
      <dgm:spPr/>
      <dgm:t>
        <a:bodyPr/>
        <a:lstStyle/>
        <a:p>
          <a:endParaRPr lang="en-US" sz="2000"/>
        </a:p>
      </dgm:t>
    </dgm:pt>
    <dgm:pt modelId="{372796F5-751A-4852-85F8-A31EB1227637}">
      <dgm:prSet phldrT="[Text]" custT="1"/>
      <dgm:spPr/>
      <dgm:t>
        <a:bodyPr/>
        <a:lstStyle/>
        <a:p>
          <a:r>
            <a:rPr lang="en-US" sz="2000" b="1">
              <a:latin typeface="Century Gothic" pitchFamily="34" charset="0"/>
            </a:rPr>
            <a:t>Strategic Goals</a:t>
          </a:r>
          <a:endParaRPr lang="en-US" sz="2000" b="1" dirty="0">
            <a:latin typeface="Century Gothic" pitchFamily="34" charset="0"/>
          </a:endParaRPr>
        </a:p>
      </dgm:t>
    </dgm:pt>
    <dgm:pt modelId="{0F17BB4B-6DED-433E-8083-E565114216E3}" type="parTrans" cxnId="{DEA88621-A881-451A-A71F-375E2B4566ED}">
      <dgm:prSet/>
      <dgm:spPr/>
      <dgm:t>
        <a:bodyPr/>
        <a:lstStyle/>
        <a:p>
          <a:endParaRPr lang="en-US" sz="2000"/>
        </a:p>
      </dgm:t>
    </dgm:pt>
    <dgm:pt modelId="{4CB60A3B-56C4-4F4B-9DE7-A0C711C8F6DB}" type="sibTrans" cxnId="{DEA88621-A881-451A-A71F-375E2B4566ED}">
      <dgm:prSet/>
      <dgm:spPr/>
      <dgm:t>
        <a:bodyPr/>
        <a:lstStyle/>
        <a:p>
          <a:endParaRPr lang="en-US" sz="2000"/>
        </a:p>
      </dgm:t>
    </dgm:pt>
    <dgm:pt modelId="{28149214-0038-421D-B260-0C885CCB8E8E}" type="pres">
      <dgm:prSet presAssocID="{B6EE504F-B754-40CB-A217-545BF8420A47}" presName="Name0" presStyleCnt="0">
        <dgm:presLayoutVars>
          <dgm:dir/>
          <dgm:animLvl val="lvl"/>
          <dgm:resizeHandles val="exact"/>
        </dgm:presLayoutVars>
      </dgm:prSet>
      <dgm:spPr/>
      <dgm:t>
        <a:bodyPr/>
        <a:lstStyle/>
        <a:p>
          <a:endParaRPr lang="en-IN"/>
        </a:p>
      </dgm:t>
    </dgm:pt>
    <dgm:pt modelId="{DDAAB5F1-087F-476F-BA54-BA365B1E8BD4}" type="pres">
      <dgm:prSet presAssocID="{13C37D2A-780A-4777-9C97-CE6C71B33561}" presName="Name8" presStyleCnt="0"/>
      <dgm:spPr/>
    </dgm:pt>
    <dgm:pt modelId="{600199CE-7157-4C56-967C-F9116745E95E}" type="pres">
      <dgm:prSet presAssocID="{13C37D2A-780A-4777-9C97-CE6C71B33561}" presName="level" presStyleLbl="node1" presStyleIdx="0" presStyleCnt="6">
        <dgm:presLayoutVars>
          <dgm:chMax val="1"/>
          <dgm:bulletEnabled val="1"/>
        </dgm:presLayoutVars>
      </dgm:prSet>
      <dgm:spPr/>
      <dgm:t>
        <a:bodyPr/>
        <a:lstStyle/>
        <a:p>
          <a:endParaRPr lang="en-IN"/>
        </a:p>
      </dgm:t>
    </dgm:pt>
    <dgm:pt modelId="{901301C2-E1CA-45BB-BFAC-67512AEFA385}" type="pres">
      <dgm:prSet presAssocID="{13C37D2A-780A-4777-9C97-CE6C71B33561}" presName="levelTx" presStyleLbl="revTx" presStyleIdx="0" presStyleCnt="0">
        <dgm:presLayoutVars>
          <dgm:chMax val="1"/>
          <dgm:bulletEnabled val="1"/>
        </dgm:presLayoutVars>
      </dgm:prSet>
      <dgm:spPr/>
      <dgm:t>
        <a:bodyPr/>
        <a:lstStyle/>
        <a:p>
          <a:endParaRPr lang="en-IN"/>
        </a:p>
      </dgm:t>
    </dgm:pt>
    <dgm:pt modelId="{8FAA8730-55D4-4678-99B2-80F5E92C7A75}" type="pres">
      <dgm:prSet presAssocID="{DAACB8BC-07BA-4F34-913F-660ECD2AF013}" presName="Name8" presStyleCnt="0"/>
      <dgm:spPr/>
    </dgm:pt>
    <dgm:pt modelId="{ABA6F9B6-01CE-47FB-AE48-E87C6EA44B76}" type="pres">
      <dgm:prSet presAssocID="{DAACB8BC-07BA-4F34-913F-660ECD2AF013}" presName="level" presStyleLbl="node1" presStyleIdx="1" presStyleCnt="6">
        <dgm:presLayoutVars>
          <dgm:chMax val="1"/>
          <dgm:bulletEnabled val="1"/>
        </dgm:presLayoutVars>
      </dgm:prSet>
      <dgm:spPr/>
      <dgm:t>
        <a:bodyPr/>
        <a:lstStyle/>
        <a:p>
          <a:endParaRPr lang="en-IN"/>
        </a:p>
      </dgm:t>
    </dgm:pt>
    <dgm:pt modelId="{A68AA884-3601-4ED2-8A2B-A0FDF883AE65}" type="pres">
      <dgm:prSet presAssocID="{DAACB8BC-07BA-4F34-913F-660ECD2AF013}" presName="levelTx" presStyleLbl="revTx" presStyleIdx="0" presStyleCnt="0">
        <dgm:presLayoutVars>
          <dgm:chMax val="1"/>
          <dgm:bulletEnabled val="1"/>
        </dgm:presLayoutVars>
      </dgm:prSet>
      <dgm:spPr/>
      <dgm:t>
        <a:bodyPr/>
        <a:lstStyle/>
        <a:p>
          <a:endParaRPr lang="en-IN"/>
        </a:p>
      </dgm:t>
    </dgm:pt>
    <dgm:pt modelId="{F2AEEE00-D49C-44EC-ADAB-ECF2BE3D49CA}" type="pres">
      <dgm:prSet presAssocID="{372796F5-751A-4852-85F8-A31EB1227637}" presName="Name8" presStyleCnt="0"/>
      <dgm:spPr/>
    </dgm:pt>
    <dgm:pt modelId="{91E54065-1F85-468A-9006-B1CB4E7AFE2B}" type="pres">
      <dgm:prSet presAssocID="{372796F5-751A-4852-85F8-A31EB1227637}" presName="level" presStyleLbl="node1" presStyleIdx="2" presStyleCnt="6">
        <dgm:presLayoutVars>
          <dgm:chMax val="1"/>
          <dgm:bulletEnabled val="1"/>
        </dgm:presLayoutVars>
      </dgm:prSet>
      <dgm:spPr/>
      <dgm:t>
        <a:bodyPr/>
        <a:lstStyle/>
        <a:p>
          <a:endParaRPr lang="en-IN"/>
        </a:p>
      </dgm:t>
    </dgm:pt>
    <dgm:pt modelId="{406D2E51-02EC-4859-B895-A8873D998F00}" type="pres">
      <dgm:prSet presAssocID="{372796F5-751A-4852-85F8-A31EB1227637}" presName="levelTx" presStyleLbl="revTx" presStyleIdx="0" presStyleCnt="0">
        <dgm:presLayoutVars>
          <dgm:chMax val="1"/>
          <dgm:bulletEnabled val="1"/>
        </dgm:presLayoutVars>
      </dgm:prSet>
      <dgm:spPr/>
      <dgm:t>
        <a:bodyPr/>
        <a:lstStyle/>
        <a:p>
          <a:endParaRPr lang="en-IN"/>
        </a:p>
      </dgm:t>
    </dgm:pt>
    <dgm:pt modelId="{0BF4ADAA-2110-433C-81DB-2E131BF4BD10}" type="pres">
      <dgm:prSet presAssocID="{1D14DBCE-4848-40F0-9788-01AC1EAA6FD7}" presName="Name8" presStyleCnt="0"/>
      <dgm:spPr/>
    </dgm:pt>
    <dgm:pt modelId="{8867576B-E937-4D85-A741-4635FEBA4AA4}" type="pres">
      <dgm:prSet presAssocID="{1D14DBCE-4848-40F0-9788-01AC1EAA6FD7}" presName="level" presStyleLbl="node1" presStyleIdx="3" presStyleCnt="6">
        <dgm:presLayoutVars>
          <dgm:chMax val="1"/>
          <dgm:bulletEnabled val="1"/>
        </dgm:presLayoutVars>
      </dgm:prSet>
      <dgm:spPr/>
      <dgm:t>
        <a:bodyPr/>
        <a:lstStyle/>
        <a:p>
          <a:endParaRPr lang="en-IN"/>
        </a:p>
      </dgm:t>
    </dgm:pt>
    <dgm:pt modelId="{34DE33C5-7D5F-4037-A88E-6EB87163EC5B}" type="pres">
      <dgm:prSet presAssocID="{1D14DBCE-4848-40F0-9788-01AC1EAA6FD7}" presName="levelTx" presStyleLbl="revTx" presStyleIdx="0" presStyleCnt="0">
        <dgm:presLayoutVars>
          <dgm:chMax val="1"/>
          <dgm:bulletEnabled val="1"/>
        </dgm:presLayoutVars>
      </dgm:prSet>
      <dgm:spPr/>
      <dgm:t>
        <a:bodyPr/>
        <a:lstStyle/>
        <a:p>
          <a:endParaRPr lang="en-IN"/>
        </a:p>
      </dgm:t>
    </dgm:pt>
    <dgm:pt modelId="{D9120FAE-4298-44CE-8FB0-BE121073C0BB}" type="pres">
      <dgm:prSet presAssocID="{817D4DAE-EB17-4EE7-AB8B-59885AC2EC71}" presName="Name8" presStyleCnt="0"/>
      <dgm:spPr/>
    </dgm:pt>
    <dgm:pt modelId="{DBAC8E28-1D16-45F4-8A5A-42D512673384}" type="pres">
      <dgm:prSet presAssocID="{817D4DAE-EB17-4EE7-AB8B-59885AC2EC71}" presName="level" presStyleLbl="node1" presStyleIdx="4" presStyleCnt="6">
        <dgm:presLayoutVars>
          <dgm:chMax val="1"/>
          <dgm:bulletEnabled val="1"/>
        </dgm:presLayoutVars>
      </dgm:prSet>
      <dgm:spPr/>
      <dgm:t>
        <a:bodyPr/>
        <a:lstStyle/>
        <a:p>
          <a:endParaRPr lang="en-IN"/>
        </a:p>
      </dgm:t>
    </dgm:pt>
    <dgm:pt modelId="{0E40C795-F8F2-4932-BC7D-FC1006215278}" type="pres">
      <dgm:prSet presAssocID="{817D4DAE-EB17-4EE7-AB8B-59885AC2EC71}" presName="levelTx" presStyleLbl="revTx" presStyleIdx="0" presStyleCnt="0">
        <dgm:presLayoutVars>
          <dgm:chMax val="1"/>
          <dgm:bulletEnabled val="1"/>
        </dgm:presLayoutVars>
      </dgm:prSet>
      <dgm:spPr/>
      <dgm:t>
        <a:bodyPr/>
        <a:lstStyle/>
        <a:p>
          <a:endParaRPr lang="en-IN"/>
        </a:p>
      </dgm:t>
    </dgm:pt>
    <dgm:pt modelId="{BE598696-5068-426C-8D5A-E52423DA6C8E}" type="pres">
      <dgm:prSet presAssocID="{C0B1E6EB-239B-40FF-A2AB-AB7D7BA21E6C}" presName="Name8" presStyleCnt="0"/>
      <dgm:spPr/>
    </dgm:pt>
    <dgm:pt modelId="{7D6F20F0-7336-494F-90B5-4E90763DF925}" type="pres">
      <dgm:prSet presAssocID="{C0B1E6EB-239B-40FF-A2AB-AB7D7BA21E6C}" presName="level" presStyleLbl="node1" presStyleIdx="5" presStyleCnt="6">
        <dgm:presLayoutVars>
          <dgm:chMax val="1"/>
          <dgm:bulletEnabled val="1"/>
        </dgm:presLayoutVars>
      </dgm:prSet>
      <dgm:spPr/>
      <dgm:t>
        <a:bodyPr/>
        <a:lstStyle/>
        <a:p>
          <a:endParaRPr lang="en-IN"/>
        </a:p>
      </dgm:t>
    </dgm:pt>
    <dgm:pt modelId="{CCE9186E-4429-48D9-A773-B63126EBEB48}" type="pres">
      <dgm:prSet presAssocID="{C0B1E6EB-239B-40FF-A2AB-AB7D7BA21E6C}" presName="levelTx" presStyleLbl="revTx" presStyleIdx="0" presStyleCnt="0">
        <dgm:presLayoutVars>
          <dgm:chMax val="1"/>
          <dgm:bulletEnabled val="1"/>
        </dgm:presLayoutVars>
      </dgm:prSet>
      <dgm:spPr/>
      <dgm:t>
        <a:bodyPr/>
        <a:lstStyle/>
        <a:p>
          <a:endParaRPr lang="en-IN"/>
        </a:p>
      </dgm:t>
    </dgm:pt>
  </dgm:ptLst>
  <dgm:cxnLst>
    <dgm:cxn modelId="{7A929D97-4B4D-433E-B923-614640CA4AF9}" srcId="{B6EE504F-B754-40CB-A217-545BF8420A47}" destId="{817D4DAE-EB17-4EE7-AB8B-59885AC2EC71}" srcOrd="4" destOrd="0" parTransId="{C1FEE7BC-B8C4-467B-8744-62C7EE4F703C}" sibTransId="{FDB98C5E-B73D-4EB9-ADCF-116AAC489F03}"/>
    <dgm:cxn modelId="{542338DB-9C87-4F03-B506-039974CA4B3D}" type="presOf" srcId="{13C37D2A-780A-4777-9C97-CE6C71B33561}" destId="{600199CE-7157-4C56-967C-F9116745E95E}" srcOrd="0" destOrd="0" presId="urn:microsoft.com/office/officeart/2005/8/layout/pyramid1"/>
    <dgm:cxn modelId="{0D54E2B7-F3F0-43A9-9296-78AB157F4CBE}" srcId="{B6EE504F-B754-40CB-A217-545BF8420A47}" destId="{C0B1E6EB-239B-40FF-A2AB-AB7D7BA21E6C}" srcOrd="5" destOrd="0" parTransId="{6A4C2001-B5F6-4FBA-9A99-C24509D5F49F}" sibTransId="{7006E050-8DBA-4534-BD5B-C6A1EDE11FD0}"/>
    <dgm:cxn modelId="{B61450FF-82F6-4C57-B8B2-FA8AF85D9A16}" type="presOf" srcId="{DAACB8BC-07BA-4F34-913F-660ECD2AF013}" destId="{ABA6F9B6-01CE-47FB-AE48-E87C6EA44B76}" srcOrd="0" destOrd="0" presId="urn:microsoft.com/office/officeart/2005/8/layout/pyramid1"/>
    <dgm:cxn modelId="{FCED14D7-B423-47B7-84E4-C108FDBFCACE}" type="presOf" srcId="{DAACB8BC-07BA-4F34-913F-660ECD2AF013}" destId="{A68AA884-3601-4ED2-8A2B-A0FDF883AE65}" srcOrd="1" destOrd="0" presId="urn:microsoft.com/office/officeart/2005/8/layout/pyramid1"/>
    <dgm:cxn modelId="{791C853A-BF13-4A88-936D-281CDAC59AB9}" type="presOf" srcId="{817D4DAE-EB17-4EE7-AB8B-59885AC2EC71}" destId="{0E40C795-F8F2-4932-BC7D-FC1006215278}" srcOrd="1" destOrd="0" presId="urn:microsoft.com/office/officeart/2005/8/layout/pyramid1"/>
    <dgm:cxn modelId="{D5D38743-F7B2-4676-B4E3-964EE52AEE5E}" srcId="{B6EE504F-B754-40CB-A217-545BF8420A47}" destId="{DAACB8BC-07BA-4F34-913F-660ECD2AF013}" srcOrd="1" destOrd="0" parTransId="{2B07B7FD-9CCD-4503-B1EB-61C6397C67A5}" sibTransId="{3FF3ED2E-93DA-46FF-89D3-FB99956D92F6}"/>
    <dgm:cxn modelId="{BDE54E80-884B-420B-8EEC-959FB970B4BF}" type="presOf" srcId="{C0B1E6EB-239B-40FF-A2AB-AB7D7BA21E6C}" destId="{7D6F20F0-7336-494F-90B5-4E90763DF925}" srcOrd="0" destOrd="0" presId="urn:microsoft.com/office/officeart/2005/8/layout/pyramid1"/>
    <dgm:cxn modelId="{FED3975D-6E51-494F-BD73-B4632CD04CDD}" type="presOf" srcId="{1D14DBCE-4848-40F0-9788-01AC1EAA6FD7}" destId="{8867576B-E937-4D85-A741-4635FEBA4AA4}" srcOrd="0" destOrd="0" presId="urn:microsoft.com/office/officeart/2005/8/layout/pyramid1"/>
    <dgm:cxn modelId="{EFBAD71E-9735-41C9-90B7-21C30722BBA4}" type="presOf" srcId="{372796F5-751A-4852-85F8-A31EB1227637}" destId="{91E54065-1F85-468A-9006-B1CB4E7AFE2B}" srcOrd="0" destOrd="0" presId="urn:microsoft.com/office/officeart/2005/8/layout/pyramid1"/>
    <dgm:cxn modelId="{5EBB7E41-4967-4EBA-92DA-ACF56F0464FD}" type="presOf" srcId="{817D4DAE-EB17-4EE7-AB8B-59885AC2EC71}" destId="{DBAC8E28-1D16-45F4-8A5A-42D512673384}" srcOrd="0" destOrd="0" presId="urn:microsoft.com/office/officeart/2005/8/layout/pyramid1"/>
    <dgm:cxn modelId="{880575FC-F28D-4B49-929B-EA61DF4EF09B}" srcId="{B6EE504F-B754-40CB-A217-545BF8420A47}" destId="{1D14DBCE-4848-40F0-9788-01AC1EAA6FD7}" srcOrd="3" destOrd="0" parTransId="{926804F0-0A1E-40A0-BE82-607BF6AFF5BA}" sibTransId="{52730D4C-94A0-4CD1-8FCE-63B62D0F9B19}"/>
    <dgm:cxn modelId="{F7DF68C9-7C83-496B-ADD2-1E9400F08BBD}" type="presOf" srcId="{C0B1E6EB-239B-40FF-A2AB-AB7D7BA21E6C}" destId="{CCE9186E-4429-48D9-A773-B63126EBEB48}" srcOrd="1" destOrd="0" presId="urn:microsoft.com/office/officeart/2005/8/layout/pyramid1"/>
    <dgm:cxn modelId="{E7DDFB4C-6365-4FEB-8F1D-72A97CC17D5E}" srcId="{B6EE504F-B754-40CB-A217-545BF8420A47}" destId="{13C37D2A-780A-4777-9C97-CE6C71B33561}" srcOrd="0" destOrd="0" parTransId="{5E97CCC7-E74A-4134-B1D7-65BEBC5B4FC9}" sibTransId="{E6C64B70-D76D-4AFF-A2EF-DD859BFFCDE7}"/>
    <dgm:cxn modelId="{3170BF92-79FF-4FE6-845B-992EB7855A7D}" type="presOf" srcId="{372796F5-751A-4852-85F8-A31EB1227637}" destId="{406D2E51-02EC-4859-B895-A8873D998F00}" srcOrd="1" destOrd="0" presId="urn:microsoft.com/office/officeart/2005/8/layout/pyramid1"/>
    <dgm:cxn modelId="{683B8C09-74E1-4A7B-9A92-D26963C9FCCF}" type="presOf" srcId="{B6EE504F-B754-40CB-A217-545BF8420A47}" destId="{28149214-0038-421D-B260-0C885CCB8E8E}" srcOrd="0" destOrd="0" presId="urn:microsoft.com/office/officeart/2005/8/layout/pyramid1"/>
    <dgm:cxn modelId="{DEA88621-A881-451A-A71F-375E2B4566ED}" srcId="{B6EE504F-B754-40CB-A217-545BF8420A47}" destId="{372796F5-751A-4852-85F8-A31EB1227637}" srcOrd="2" destOrd="0" parTransId="{0F17BB4B-6DED-433E-8083-E565114216E3}" sibTransId="{4CB60A3B-56C4-4F4B-9DE7-A0C711C8F6DB}"/>
    <dgm:cxn modelId="{F757437B-5B4A-4E6E-9535-328631779082}" type="presOf" srcId="{13C37D2A-780A-4777-9C97-CE6C71B33561}" destId="{901301C2-E1CA-45BB-BFAC-67512AEFA385}" srcOrd="1" destOrd="0" presId="urn:microsoft.com/office/officeart/2005/8/layout/pyramid1"/>
    <dgm:cxn modelId="{FAC5BC24-6FBE-4BF9-ADA6-A73EB7590249}" type="presOf" srcId="{1D14DBCE-4848-40F0-9788-01AC1EAA6FD7}" destId="{34DE33C5-7D5F-4037-A88E-6EB87163EC5B}" srcOrd="1" destOrd="0" presId="urn:microsoft.com/office/officeart/2005/8/layout/pyramid1"/>
    <dgm:cxn modelId="{9E481236-4B4E-4F8C-A4C3-81859C548AC1}" type="presParOf" srcId="{28149214-0038-421D-B260-0C885CCB8E8E}" destId="{DDAAB5F1-087F-476F-BA54-BA365B1E8BD4}" srcOrd="0" destOrd="0" presId="urn:microsoft.com/office/officeart/2005/8/layout/pyramid1"/>
    <dgm:cxn modelId="{DBA2331B-D9B4-4108-BB15-13E6EFA8489C}" type="presParOf" srcId="{DDAAB5F1-087F-476F-BA54-BA365B1E8BD4}" destId="{600199CE-7157-4C56-967C-F9116745E95E}" srcOrd="0" destOrd="0" presId="urn:microsoft.com/office/officeart/2005/8/layout/pyramid1"/>
    <dgm:cxn modelId="{3E15AA27-629E-48C7-A87C-380E661F2755}" type="presParOf" srcId="{DDAAB5F1-087F-476F-BA54-BA365B1E8BD4}" destId="{901301C2-E1CA-45BB-BFAC-67512AEFA385}" srcOrd="1" destOrd="0" presId="urn:microsoft.com/office/officeart/2005/8/layout/pyramid1"/>
    <dgm:cxn modelId="{6C436DC3-C9BB-4AA2-86E9-1AC168914B8E}" type="presParOf" srcId="{28149214-0038-421D-B260-0C885CCB8E8E}" destId="{8FAA8730-55D4-4678-99B2-80F5E92C7A75}" srcOrd="1" destOrd="0" presId="urn:microsoft.com/office/officeart/2005/8/layout/pyramid1"/>
    <dgm:cxn modelId="{FFFBB0BF-9DC6-46D7-A68C-050F1EBAF799}" type="presParOf" srcId="{8FAA8730-55D4-4678-99B2-80F5E92C7A75}" destId="{ABA6F9B6-01CE-47FB-AE48-E87C6EA44B76}" srcOrd="0" destOrd="0" presId="urn:microsoft.com/office/officeart/2005/8/layout/pyramid1"/>
    <dgm:cxn modelId="{F60FB7EF-125C-4888-8AC7-18D452AB477E}" type="presParOf" srcId="{8FAA8730-55D4-4678-99B2-80F5E92C7A75}" destId="{A68AA884-3601-4ED2-8A2B-A0FDF883AE65}" srcOrd="1" destOrd="0" presId="urn:microsoft.com/office/officeart/2005/8/layout/pyramid1"/>
    <dgm:cxn modelId="{C236226F-25DB-470D-87EA-EB323198C1A8}" type="presParOf" srcId="{28149214-0038-421D-B260-0C885CCB8E8E}" destId="{F2AEEE00-D49C-44EC-ADAB-ECF2BE3D49CA}" srcOrd="2" destOrd="0" presId="urn:microsoft.com/office/officeart/2005/8/layout/pyramid1"/>
    <dgm:cxn modelId="{630448B3-6912-4547-822D-0F8A9C9AA331}" type="presParOf" srcId="{F2AEEE00-D49C-44EC-ADAB-ECF2BE3D49CA}" destId="{91E54065-1F85-468A-9006-B1CB4E7AFE2B}" srcOrd="0" destOrd="0" presId="urn:microsoft.com/office/officeart/2005/8/layout/pyramid1"/>
    <dgm:cxn modelId="{54282773-37BC-4B40-991B-031891596FD9}" type="presParOf" srcId="{F2AEEE00-D49C-44EC-ADAB-ECF2BE3D49CA}" destId="{406D2E51-02EC-4859-B895-A8873D998F00}" srcOrd="1" destOrd="0" presId="urn:microsoft.com/office/officeart/2005/8/layout/pyramid1"/>
    <dgm:cxn modelId="{9A39DF77-EA02-40ED-A888-7426CA7B8649}" type="presParOf" srcId="{28149214-0038-421D-B260-0C885CCB8E8E}" destId="{0BF4ADAA-2110-433C-81DB-2E131BF4BD10}" srcOrd="3" destOrd="0" presId="urn:microsoft.com/office/officeart/2005/8/layout/pyramid1"/>
    <dgm:cxn modelId="{F0F328E6-0808-4DAB-AD10-4BE8A2A0DD8A}" type="presParOf" srcId="{0BF4ADAA-2110-433C-81DB-2E131BF4BD10}" destId="{8867576B-E937-4D85-A741-4635FEBA4AA4}" srcOrd="0" destOrd="0" presId="urn:microsoft.com/office/officeart/2005/8/layout/pyramid1"/>
    <dgm:cxn modelId="{6EB2C04B-C564-454D-AA48-9FBAA0E919CA}" type="presParOf" srcId="{0BF4ADAA-2110-433C-81DB-2E131BF4BD10}" destId="{34DE33C5-7D5F-4037-A88E-6EB87163EC5B}" srcOrd="1" destOrd="0" presId="urn:microsoft.com/office/officeart/2005/8/layout/pyramid1"/>
    <dgm:cxn modelId="{7BE46321-9BF1-418D-9369-145279C2C266}" type="presParOf" srcId="{28149214-0038-421D-B260-0C885CCB8E8E}" destId="{D9120FAE-4298-44CE-8FB0-BE121073C0BB}" srcOrd="4" destOrd="0" presId="urn:microsoft.com/office/officeart/2005/8/layout/pyramid1"/>
    <dgm:cxn modelId="{8C6B6CD8-A0DA-40B8-B923-ED7BB6CAE421}" type="presParOf" srcId="{D9120FAE-4298-44CE-8FB0-BE121073C0BB}" destId="{DBAC8E28-1D16-45F4-8A5A-42D512673384}" srcOrd="0" destOrd="0" presId="urn:microsoft.com/office/officeart/2005/8/layout/pyramid1"/>
    <dgm:cxn modelId="{4D1F6047-496F-4FD8-AD04-D21BA0AA2C87}" type="presParOf" srcId="{D9120FAE-4298-44CE-8FB0-BE121073C0BB}" destId="{0E40C795-F8F2-4932-BC7D-FC1006215278}" srcOrd="1" destOrd="0" presId="urn:microsoft.com/office/officeart/2005/8/layout/pyramid1"/>
    <dgm:cxn modelId="{3F3F52C8-65CB-4963-A89B-524550B77950}" type="presParOf" srcId="{28149214-0038-421D-B260-0C885CCB8E8E}" destId="{BE598696-5068-426C-8D5A-E52423DA6C8E}" srcOrd="5" destOrd="0" presId="urn:microsoft.com/office/officeart/2005/8/layout/pyramid1"/>
    <dgm:cxn modelId="{56F3DE2B-3427-42D2-96BF-7CA2A717D8AB}" type="presParOf" srcId="{BE598696-5068-426C-8D5A-E52423DA6C8E}" destId="{7D6F20F0-7336-494F-90B5-4E90763DF925}" srcOrd="0" destOrd="0" presId="urn:microsoft.com/office/officeart/2005/8/layout/pyramid1"/>
    <dgm:cxn modelId="{F9E6B794-31D1-499A-A7D0-9DF2F6A1A83F}" type="presParOf" srcId="{BE598696-5068-426C-8D5A-E52423DA6C8E}" destId="{CCE9186E-4429-48D9-A773-B63126EBEB4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0CB9F3-7927-4C42-AF3E-0B89540F1C1F}" type="doc">
      <dgm:prSet loTypeId="urn:microsoft.com/office/officeart/2005/8/layout/radial5" loCatId="relationship" qsTypeId="urn:microsoft.com/office/officeart/2005/8/quickstyle/simple4" qsCatId="simple" csTypeId="urn:microsoft.com/office/officeart/2005/8/colors/colorful2" csCatId="colorful" phldr="1"/>
      <dgm:spPr/>
      <dgm:t>
        <a:bodyPr/>
        <a:lstStyle/>
        <a:p>
          <a:endParaRPr lang="en-IN"/>
        </a:p>
      </dgm:t>
    </dgm:pt>
    <dgm:pt modelId="{7E64BE1D-0636-401F-A690-132C6D2AAA86}">
      <dgm:prSet phldrT="[Text]" custT="1"/>
      <dgm:spPr/>
      <dgm:t>
        <a:bodyPr/>
        <a:lstStyle/>
        <a:p>
          <a:r>
            <a:rPr lang="en-IN" sz="1800" b="1" dirty="0"/>
            <a:t>Effective Planning &amp; Organizing</a:t>
          </a:r>
        </a:p>
      </dgm:t>
    </dgm:pt>
    <dgm:pt modelId="{3ADC43BF-985D-4EA6-884B-9998D014C0BD}" type="parTrans" cxnId="{FE35D3FC-C296-485B-81FF-933768831AFB}">
      <dgm:prSet/>
      <dgm:spPr/>
      <dgm:t>
        <a:bodyPr/>
        <a:lstStyle/>
        <a:p>
          <a:endParaRPr lang="en-IN" sz="2400" b="1"/>
        </a:p>
      </dgm:t>
    </dgm:pt>
    <dgm:pt modelId="{9265847F-28D2-4478-8FBB-E3817072577A}" type="sibTrans" cxnId="{FE35D3FC-C296-485B-81FF-933768831AFB}">
      <dgm:prSet/>
      <dgm:spPr/>
      <dgm:t>
        <a:bodyPr/>
        <a:lstStyle/>
        <a:p>
          <a:endParaRPr lang="en-IN" sz="2400" b="1"/>
        </a:p>
      </dgm:t>
    </dgm:pt>
    <dgm:pt modelId="{8BC5FD61-8E68-44FB-846B-A28DD3767E26}">
      <dgm:prSet phldrT="[Text]" custT="1"/>
      <dgm:spPr/>
      <dgm:t>
        <a:bodyPr/>
        <a:lstStyle/>
        <a:p>
          <a:r>
            <a:rPr lang="en-IN" sz="1800" b="1" dirty="0"/>
            <a:t>Prioritizing</a:t>
          </a:r>
        </a:p>
      </dgm:t>
    </dgm:pt>
    <dgm:pt modelId="{CF2948EF-13FE-49F3-AC2D-DC8707258647}" type="parTrans" cxnId="{4EB22740-18C0-4F06-A8A4-6A2ADBC0BDBD}">
      <dgm:prSet custT="1"/>
      <dgm:spPr/>
      <dgm:t>
        <a:bodyPr/>
        <a:lstStyle/>
        <a:p>
          <a:endParaRPr lang="en-IN" sz="2000" b="1" baseline="-25000"/>
        </a:p>
      </dgm:t>
    </dgm:pt>
    <dgm:pt modelId="{54FEE7DB-E303-4176-BF66-20CBB8B4728C}" type="sibTrans" cxnId="{4EB22740-18C0-4F06-A8A4-6A2ADBC0BDBD}">
      <dgm:prSet/>
      <dgm:spPr/>
      <dgm:t>
        <a:bodyPr/>
        <a:lstStyle/>
        <a:p>
          <a:endParaRPr lang="en-IN" sz="2400" b="1"/>
        </a:p>
      </dgm:t>
    </dgm:pt>
    <dgm:pt modelId="{1707A7D0-E613-4489-A86D-4CB8EB96431F}">
      <dgm:prSet phldrT="[Text]" custT="1"/>
      <dgm:spPr/>
      <dgm:t>
        <a:bodyPr/>
        <a:lstStyle/>
        <a:p>
          <a:r>
            <a:rPr lang="en-IN" sz="1800" b="1" dirty="0"/>
            <a:t>Time Management</a:t>
          </a:r>
        </a:p>
      </dgm:t>
    </dgm:pt>
    <dgm:pt modelId="{89742B11-9414-4207-ADD2-19B7AC764F31}" type="parTrans" cxnId="{7AF38EE4-F817-4180-91DA-3D7B74C398B0}">
      <dgm:prSet custT="1"/>
      <dgm:spPr/>
      <dgm:t>
        <a:bodyPr/>
        <a:lstStyle/>
        <a:p>
          <a:endParaRPr lang="en-IN" sz="2000" b="1" baseline="-25000" dirty="0"/>
        </a:p>
      </dgm:t>
    </dgm:pt>
    <dgm:pt modelId="{555B771E-BDC3-4808-AEC1-EA892F83B7B9}" type="sibTrans" cxnId="{7AF38EE4-F817-4180-91DA-3D7B74C398B0}">
      <dgm:prSet/>
      <dgm:spPr/>
      <dgm:t>
        <a:bodyPr/>
        <a:lstStyle/>
        <a:p>
          <a:endParaRPr lang="en-IN" sz="2400" b="1"/>
        </a:p>
      </dgm:t>
    </dgm:pt>
    <dgm:pt modelId="{59DDF1EE-6952-4D44-A6C7-ED41308998B5}">
      <dgm:prSet phldrT="[Text]" custT="1"/>
      <dgm:spPr/>
      <dgm:t>
        <a:bodyPr/>
        <a:lstStyle/>
        <a:p>
          <a:r>
            <a:rPr lang="en-IN" sz="1800" b="1" dirty="0"/>
            <a:t>Team Work</a:t>
          </a:r>
        </a:p>
      </dgm:t>
    </dgm:pt>
    <dgm:pt modelId="{2A8B758F-B3BE-4179-9493-F8D2EC6B14C1}" type="parTrans" cxnId="{1989547E-3B05-4F09-AA4B-163A9A9E4067}">
      <dgm:prSet custT="1"/>
      <dgm:spPr/>
      <dgm:t>
        <a:bodyPr/>
        <a:lstStyle/>
        <a:p>
          <a:endParaRPr lang="en-IN" sz="2000" b="1" baseline="-25000"/>
        </a:p>
      </dgm:t>
    </dgm:pt>
    <dgm:pt modelId="{F1F91872-5C64-4E1E-BBEE-F6ADA55B8DC1}" type="sibTrans" cxnId="{1989547E-3B05-4F09-AA4B-163A9A9E4067}">
      <dgm:prSet/>
      <dgm:spPr/>
      <dgm:t>
        <a:bodyPr/>
        <a:lstStyle/>
        <a:p>
          <a:endParaRPr lang="en-IN" sz="2400" b="1"/>
        </a:p>
      </dgm:t>
    </dgm:pt>
    <dgm:pt modelId="{83FC5878-923F-4090-BEF9-48E973982D57}">
      <dgm:prSet phldrT="[Text]" custT="1"/>
      <dgm:spPr/>
      <dgm:t>
        <a:bodyPr/>
        <a:lstStyle/>
        <a:p>
          <a:r>
            <a:rPr lang="en-IN" sz="1800" b="1" dirty="0"/>
            <a:t>Delegation</a:t>
          </a:r>
        </a:p>
      </dgm:t>
    </dgm:pt>
    <dgm:pt modelId="{F2E3E451-15CF-4F55-B284-642EB93E87D8}" type="parTrans" cxnId="{9B216AF6-3AFD-4956-9204-17ACAE531948}">
      <dgm:prSet custT="1"/>
      <dgm:spPr/>
      <dgm:t>
        <a:bodyPr/>
        <a:lstStyle/>
        <a:p>
          <a:endParaRPr lang="en-IN" sz="2000" b="1" baseline="-25000"/>
        </a:p>
      </dgm:t>
    </dgm:pt>
    <dgm:pt modelId="{E80AC3D0-71F2-4A39-BE73-2AD7A0E07BB5}" type="sibTrans" cxnId="{9B216AF6-3AFD-4956-9204-17ACAE531948}">
      <dgm:prSet/>
      <dgm:spPr/>
      <dgm:t>
        <a:bodyPr/>
        <a:lstStyle/>
        <a:p>
          <a:endParaRPr lang="en-IN" sz="2400" b="1"/>
        </a:p>
      </dgm:t>
    </dgm:pt>
    <dgm:pt modelId="{C38F38C9-0A4F-4AD3-9C04-99B61523841F}">
      <dgm:prSet phldrT="[Text]" custT="1"/>
      <dgm:spPr/>
      <dgm:t>
        <a:bodyPr/>
        <a:lstStyle/>
        <a:p>
          <a:r>
            <a:rPr lang="en-IN" sz="1800" b="1" dirty="0"/>
            <a:t>Systems</a:t>
          </a:r>
        </a:p>
      </dgm:t>
    </dgm:pt>
    <dgm:pt modelId="{A3CEC4C4-BCB9-4E0A-BB0E-2A65EC830C8E}" type="parTrans" cxnId="{336FD803-F37A-4876-BF7B-DCA05A820C5F}">
      <dgm:prSet custT="1"/>
      <dgm:spPr/>
      <dgm:t>
        <a:bodyPr/>
        <a:lstStyle/>
        <a:p>
          <a:endParaRPr lang="en-IN" sz="2000" b="1" baseline="-25000"/>
        </a:p>
      </dgm:t>
    </dgm:pt>
    <dgm:pt modelId="{0A26D845-BA94-4051-A33A-F90F11994628}" type="sibTrans" cxnId="{336FD803-F37A-4876-BF7B-DCA05A820C5F}">
      <dgm:prSet/>
      <dgm:spPr/>
      <dgm:t>
        <a:bodyPr/>
        <a:lstStyle/>
        <a:p>
          <a:endParaRPr lang="en-IN" sz="2400" b="1"/>
        </a:p>
      </dgm:t>
    </dgm:pt>
    <dgm:pt modelId="{D8A8902B-27A9-4E4B-AF3F-FB6206803064}">
      <dgm:prSet phldrT="[Text]" custT="1"/>
      <dgm:spPr/>
      <dgm:t>
        <a:bodyPr/>
        <a:lstStyle/>
        <a:p>
          <a:r>
            <a:rPr lang="en-IN" sz="1800" b="1" dirty="0"/>
            <a:t>Planning Ahead</a:t>
          </a:r>
        </a:p>
      </dgm:t>
    </dgm:pt>
    <dgm:pt modelId="{BBA28611-8009-4547-98DE-786F37133E54}" type="parTrans" cxnId="{4CA987FF-AFC0-4E05-AB9E-CF60EB37AAE8}">
      <dgm:prSet custT="1"/>
      <dgm:spPr/>
      <dgm:t>
        <a:bodyPr/>
        <a:lstStyle/>
        <a:p>
          <a:endParaRPr lang="en-IN" sz="2000" b="1" baseline="-25000"/>
        </a:p>
      </dgm:t>
    </dgm:pt>
    <dgm:pt modelId="{AAFB0EDB-67CF-4FA3-B6FD-7FF513CD6E42}" type="sibTrans" cxnId="{4CA987FF-AFC0-4E05-AB9E-CF60EB37AAE8}">
      <dgm:prSet/>
      <dgm:spPr/>
      <dgm:t>
        <a:bodyPr/>
        <a:lstStyle/>
        <a:p>
          <a:endParaRPr lang="en-IN" sz="2400" b="1"/>
        </a:p>
      </dgm:t>
    </dgm:pt>
    <dgm:pt modelId="{AA308A09-0039-48BF-B9B8-E3443B1EACC7}" type="pres">
      <dgm:prSet presAssocID="{5A0CB9F3-7927-4C42-AF3E-0B89540F1C1F}" presName="Name0" presStyleCnt="0">
        <dgm:presLayoutVars>
          <dgm:chMax val="1"/>
          <dgm:dir/>
          <dgm:animLvl val="ctr"/>
          <dgm:resizeHandles val="exact"/>
        </dgm:presLayoutVars>
      </dgm:prSet>
      <dgm:spPr/>
      <dgm:t>
        <a:bodyPr/>
        <a:lstStyle/>
        <a:p>
          <a:endParaRPr lang="en-IN"/>
        </a:p>
      </dgm:t>
    </dgm:pt>
    <dgm:pt modelId="{71E8746B-C278-4CF6-8D40-093B5818F3E1}" type="pres">
      <dgm:prSet presAssocID="{7E64BE1D-0636-401F-A690-132C6D2AAA86}" presName="centerShape" presStyleLbl="node0" presStyleIdx="0" presStyleCnt="1" custScaleX="159648" custScaleY="122564" custLinFactNeighborX="973" custLinFactNeighborY="-99"/>
      <dgm:spPr/>
      <dgm:t>
        <a:bodyPr/>
        <a:lstStyle/>
        <a:p>
          <a:endParaRPr lang="en-IN"/>
        </a:p>
      </dgm:t>
    </dgm:pt>
    <dgm:pt modelId="{738E4080-E12E-476B-B659-CBA18477DCD6}" type="pres">
      <dgm:prSet presAssocID="{CF2948EF-13FE-49F3-AC2D-DC8707258647}" presName="parTrans" presStyleLbl="sibTrans2D1" presStyleIdx="0" presStyleCnt="6" custScaleX="181412" custScaleY="115164"/>
      <dgm:spPr/>
      <dgm:t>
        <a:bodyPr/>
        <a:lstStyle/>
        <a:p>
          <a:endParaRPr lang="en-IN"/>
        </a:p>
      </dgm:t>
    </dgm:pt>
    <dgm:pt modelId="{8ADB0897-5D84-4BBD-8C35-0D6E4B9F4A79}" type="pres">
      <dgm:prSet presAssocID="{CF2948EF-13FE-49F3-AC2D-DC8707258647}" presName="connectorText" presStyleLbl="sibTrans2D1" presStyleIdx="0" presStyleCnt="6"/>
      <dgm:spPr/>
      <dgm:t>
        <a:bodyPr/>
        <a:lstStyle/>
        <a:p>
          <a:endParaRPr lang="en-IN"/>
        </a:p>
      </dgm:t>
    </dgm:pt>
    <dgm:pt modelId="{CEBA895F-85B7-4242-B2A0-77D99482BA39}" type="pres">
      <dgm:prSet presAssocID="{8BC5FD61-8E68-44FB-846B-A28DD3767E26}" presName="node" presStyleLbl="node1" presStyleIdx="0" presStyleCnt="6" custScaleX="177655" custScaleY="122564" custRadScaleRad="105475" custRadScaleInc="16683">
        <dgm:presLayoutVars>
          <dgm:bulletEnabled val="1"/>
        </dgm:presLayoutVars>
      </dgm:prSet>
      <dgm:spPr/>
      <dgm:t>
        <a:bodyPr/>
        <a:lstStyle/>
        <a:p>
          <a:endParaRPr lang="en-IN"/>
        </a:p>
      </dgm:t>
    </dgm:pt>
    <dgm:pt modelId="{027BC07F-F6E2-4193-9D96-1BAE3CD25EF1}" type="pres">
      <dgm:prSet presAssocID="{89742B11-9414-4207-ADD2-19B7AC764F31}" presName="parTrans" presStyleLbl="sibTrans2D1" presStyleIdx="1" presStyleCnt="6" custScaleX="144586" custScaleY="115164"/>
      <dgm:spPr/>
      <dgm:t>
        <a:bodyPr/>
        <a:lstStyle/>
        <a:p>
          <a:endParaRPr lang="en-IN"/>
        </a:p>
      </dgm:t>
    </dgm:pt>
    <dgm:pt modelId="{434C6792-A62A-4F21-9111-B9679F37C3EB}" type="pres">
      <dgm:prSet presAssocID="{89742B11-9414-4207-ADD2-19B7AC764F31}" presName="connectorText" presStyleLbl="sibTrans2D1" presStyleIdx="1" presStyleCnt="6"/>
      <dgm:spPr/>
      <dgm:t>
        <a:bodyPr/>
        <a:lstStyle/>
        <a:p>
          <a:endParaRPr lang="en-IN"/>
        </a:p>
      </dgm:t>
    </dgm:pt>
    <dgm:pt modelId="{AE39B0DA-5E7A-4617-AD1B-133A185472C8}" type="pres">
      <dgm:prSet presAssocID="{1707A7D0-E613-4489-A86D-4CB8EB96431F}" presName="node" presStyleLbl="node1" presStyleIdx="1" presStyleCnt="6" custScaleX="176576" custScaleY="122564" custRadScaleRad="142058" custRadScaleInc="14277">
        <dgm:presLayoutVars>
          <dgm:bulletEnabled val="1"/>
        </dgm:presLayoutVars>
      </dgm:prSet>
      <dgm:spPr/>
      <dgm:t>
        <a:bodyPr/>
        <a:lstStyle/>
        <a:p>
          <a:endParaRPr lang="en-IN"/>
        </a:p>
      </dgm:t>
    </dgm:pt>
    <dgm:pt modelId="{42631FDE-0A6E-4A49-8501-DB50BF434DB3}" type="pres">
      <dgm:prSet presAssocID="{2A8B758F-B3BE-4179-9493-F8D2EC6B14C1}" presName="parTrans" presStyleLbl="sibTrans2D1" presStyleIdx="2" presStyleCnt="6" custScaleX="169636" custScaleY="115164"/>
      <dgm:spPr/>
      <dgm:t>
        <a:bodyPr/>
        <a:lstStyle/>
        <a:p>
          <a:endParaRPr lang="en-IN"/>
        </a:p>
      </dgm:t>
    </dgm:pt>
    <dgm:pt modelId="{D7A3E6D8-2ADF-42D1-A4F1-6975A0945EFA}" type="pres">
      <dgm:prSet presAssocID="{2A8B758F-B3BE-4179-9493-F8D2EC6B14C1}" presName="connectorText" presStyleLbl="sibTrans2D1" presStyleIdx="2" presStyleCnt="6"/>
      <dgm:spPr/>
      <dgm:t>
        <a:bodyPr/>
        <a:lstStyle/>
        <a:p>
          <a:endParaRPr lang="en-IN"/>
        </a:p>
      </dgm:t>
    </dgm:pt>
    <dgm:pt modelId="{3270ECDD-8FB7-4766-9B62-91D970020119}" type="pres">
      <dgm:prSet presAssocID="{59DDF1EE-6952-4D44-A6C7-ED41308998B5}" presName="node" presStyleLbl="node1" presStyleIdx="2" presStyleCnt="6" custScaleX="177655" custScaleY="122564" custRadScaleRad="132273" custRadScaleInc="-43978">
        <dgm:presLayoutVars>
          <dgm:bulletEnabled val="1"/>
        </dgm:presLayoutVars>
      </dgm:prSet>
      <dgm:spPr/>
      <dgm:t>
        <a:bodyPr/>
        <a:lstStyle/>
        <a:p>
          <a:endParaRPr lang="en-IN"/>
        </a:p>
      </dgm:t>
    </dgm:pt>
    <dgm:pt modelId="{1EC04AC8-658A-4F82-81FB-9ED44ADF05DF}" type="pres">
      <dgm:prSet presAssocID="{F2E3E451-15CF-4F55-B284-642EB93E87D8}" presName="parTrans" presStyleLbl="sibTrans2D1" presStyleIdx="3" presStyleCnt="6" custScaleX="226218" custScaleY="115164"/>
      <dgm:spPr/>
      <dgm:t>
        <a:bodyPr/>
        <a:lstStyle/>
        <a:p>
          <a:endParaRPr lang="en-IN"/>
        </a:p>
      </dgm:t>
    </dgm:pt>
    <dgm:pt modelId="{D363D29A-1223-42EB-BF18-433D09EB859F}" type="pres">
      <dgm:prSet presAssocID="{F2E3E451-15CF-4F55-B284-642EB93E87D8}" presName="connectorText" presStyleLbl="sibTrans2D1" presStyleIdx="3" presStyleCnt="6"/>
      <dgm:spPr/>
      <dgm:t>
        <a:bodyPr/>
        <a:lstStyle/>
        <a:p>
          <a:endParaRPr lang="en-IN"/>
        </a:p>
      </dgm:t>
    </dgm:pt>
    <dgm:pt modelId="{8A616CBD-B2BC-4260-9F7A-8552E0BB999D}" type="pres">
      <dgm:prSet presAssocID="{83FC5878-923F-4090-BEF9-48E973982D57}" presName="node" presStyleLbl="node1" presStyleIdx="3" presStyleCnt="6" custScaleX="177655" custScaleY="122564" custRadScaleRad="105942" custRadScaleInc="-24485">
        <dgm:presLayoutVars>
          <dgm:bulletEnabled val="1"/>
        </dgm:presLayoutVars>
      </dgm:prSet>
      <dgm:spPr/>
      <dgm:t>
        <a:bodyPr/>
        <a:lstStyle/>
        <a:p>
          <a:endParaRPr lang="en-IN"/>
        </a:p>
      </dgm:t>
    </dgm:pt>
    <dgm:pt modelId="{89AB4FBA-E07D-4F31-B4D8-26A275F4AE27}" type="pres">
      <dgm:prSet presAssocID="{A3CEC4C4-BCB9-4E0A-BB0E-2A65EC830C8E}" presName="parTrans" presStyleLbl="sibTrans2D1" presStyleIdx="4" presStyleCnt="6" custScaleX="216880" custScaleY="115164" custLinFactNeighborX="3093" custLinFactNeighborY="-17007"/>
      <dgm:spPr/>
      <dgm:t>
        <a:bodyPr/>
        <a:lstStyle/>
        <a:p>
          <a:endParaRPr lang="en-IN"/>
        </a:p>
      </dgm:t>
    </dgm:pt>
    <dgm:pt modelId="{237BA1F7-D1B1-478A-BDA1-CDFFF114CFDE}" type="pres">
      <dgm:prSet presAssocID="{A3CEC4C4-BCB9-4E0A-BB0E-2A65EC830C8E}" presName="connectorText" presStyleLbl="sibTrans2D1" presStyleIdx="4" presStyleCnt="6"/>
      <dgm:spPr/>
      <dgm:t>
        <a:bodyPr/>
        <a:lstStyle/>
        <a:p>
          <a:endParaRPr lang="en-IN"/>
        </a:p>
      </dgm:t>
    </dgm:pt>
    <dgm:pt modelId="{A8F3F96C-D527-402D-B9BF-D4C6843FA0C2}" type="pres">
      <dgm:prSet presAssocID="{C38F38C9-0A4F-4AD3-9C04-99B61523841F}" presName="node" presStyleLbl="node1" presStyleIdx="4" presStyleCnt="6" custScaleX="177655" custScaleY="122564" custRadScaleRad="119606" custRadScaleInc="15384">
        <dgm:presLayoutVars>
          <dgm:bulletEnabled val="1"/>
        </dgm:presLayoutVars>
      </dgm:prSet>
      <dgm:spPr/>
      <dgm:t>
        <a:bodyPr/>
        <a:lstStyle/>
        <a:p>
          <a:endParaRPr lang="en-IN"/>
        </a:p>
      </dgm:t>
    </dgm:pt>
    <dgm:pt modelId="{0E166A8E-E57E-4CBC-96A7-5E7DCCCC49F3}" type="pres">
      <dgm:prSet presAssocID="{BBA28611-8009-4547-98DE-786F37133E54}" presName="parTrans" presStyleLbl="sibTrans2D1" presStyleIdx="5" presStyleCnt="6" custScaleX="159028" custScaleY="115164"/>
      <dgm:spPr/>
      <dgm:t>
        <a:bodyPr/>
        <a:lstStyle/>
        <a:p>
          <a:endParaRPr lang="en-IN"/>
        </a:p>
      </dgm:t>
    </dgm:pt>
    <dgm:pt modelId="{E261DD66-B8EF-4B0B-B749-A9634FC5058C}" type="pres">
      <dgm:prSet presAssocID="{BBA28611-8009-4547-98DE-786F37133E54}" presName="connectorText" presStyleLbl="sibTrans2D1" presStyleIdx="5" presStyleCnt="6"/>
      <dgm:spPr/>
      <dgm:t>
        <a:bodyPr/>
        <a:lstStyle/>
        <a:p>
          <a:endParaRPr lang="en-IN"/>
        </a:p>
      </dgm:t>
    </dgm:pt>
    <dgm:pt modelId="{E82FF65C-CA51-4982-ADD5-4D7BB7ECB1DE}" type="pres">
      <dgm:prSet presAssocID="{D8A8902B-27A9-4E4B-AF3F-FB6206803064}" presName="node" presStyleLbl="node1" presStyleIdx="5" presStyleCnt="6" custScaleX="177655" custScaleY="122564" custRadScaleRad="128194" custRadScaleInc="-18667">
        <dgm:presLayoutVars>
          <dgm:bulletEnabled val="1"/>
        </dgm:presLayoutVars>
      </dgm:prSet>
      <dgm:spPr/>
      <dgm:t>
        <a:bodyPr/>
        <a:lstStyle/>
        <a:p>
          <a:endParaRPr lang="en-IN"/>
        </a:p>
      </dgm:t>
    </dgm:pt>
  </dgm:ptLst>
  <dgm:cxnLst>
    <dgm:cxn modelId="{08994035-68EF-4CE6-9DD5-44A21DDB2615}" type="presOf" srcId="{BBA28611-8009-4547-98DE-786F37133E54}" destId="{0E166A8E-E57E-4CBC-96A7-5E7DCCCC49F3}" srcOrd="0" destOrd="0" presId="urn:microsoft.com/office/officeart/2005/8/layout/radial5"/>
    <dgm:cxn modelId="{9B216AF6-3AFD-4956-9204-17ACAE531948}" srcId="{7E64BE1D-0636-401F-A690-132C6D2AAA86}" destId="{83FC5878-923F-4090-BEF9-48E973982D57}" srcOrd="3" destOrd="0" parTransId="{F2E3E451-15CF-4F55-B284-642EB93E87D8}" sibTransId="{E80AC3D0-71F2-4A39-BE73-2AD7A0E07BB5}"/>
    <dgm:cxn modelId="{56157F00-F85C-4906-A72F-33580DC2354D}" type="presOf" srcId="{CF2948EF-13FE-49F3-AC2D-DC8707258647}" destId="{8ADB0897-5D84-4BBD-8C35-0D6E4B9F4A79}" srcOrd="1" destOrd="0" presId="urn:microsoft.com/office/officeart/2005/8/layout/radial5"/>
    <dgm:cxn modelId="{1989547E-3B05-4F09-AA4B-163A9A9E4067}" srcId="{7E64BE1D-0636-401F-A690-132C6D2AAA86}" destId="{59DDF1EE-6952-4D44-A6C7-ED41308998B5}" srcOrd="2" destOrd="0" parTransId="{2A8B758F-B3BE-4179-9493-F8D2EC6B14C1}" sibTransId="{F1F91872-5C64-4E1E-BBEE-F6ADA55B8DC1}"/>
    <dgm:cxn modelId="{7053C716-70D7-4A35-9CF8-574AAB956258}" type="presOf" srcId="{2A8B758F-B3BE-4179-9493-F8D2EC6B14C1}" destId="{42631FDE-0A6E-4A49-8501-DB50BF434DB3}" srcOrd="0" destOrd="0" presId="urn:microsoft.com/office/officeart/2005/8/layout/radial5"/>
    <dgm:cxn modelId="{E2016CDF-E191-4093-8868-5EAB0DF0FCCD}" type="presOf" srcId="{83FC5878-923F-4090-BEF9-48E973982D57}" destId="{8A616CBD-B2BC-4260-9F7A-8552E0BB999D}" srcOrd="0" destOrd="0" presId="urn:microsoft.com/office/officeart/2005/8/layout/radial5"/>
    <dgm:cxn modelId="{4CA987FF-AFC0-4E05-AB9E-CF60EB37AAE8}" srcId="{7E64BE1D-0636-401F-A690-132C6D2AAA86}" destId="{D8A8902B-27A9-4E4B-AF3F-FB6206803064}" srcOrd="5" destOrd="0" parTransId="{BBA28611-8009-4547-98DE-786F37133E54}" sibTransId="{AAFB0EDB-67CF-4FA3-B6FD-7FF513CD6E42}"/>
    <dgm:cxn modelId="{8BD61B40-743A-4F64-8FA5-6A57275ECD3B}" type="presOf" srcId="{CF2948EF-13FE-49F3-AC2D-DC8707258647}" destId="{738E4080-E12E-476B-B659-CBA18477DCD6}" srcOrd="0" destOrd="0" presId="urn:microsoft.com/office/officeart/2005/8/layout/radial5"/>
    <dgm:cxn modelId="{DB7FE8DC-6213-4A48-B315-77AC6A3840D7}" type="presOf" srcId="{1707A7D0-E613-4489-A86D-4CB8EB96431F}" destId="{AE39B0DA-5E7A-4617-AD1B-133A185472C8}" srcOrd="0" destOrd="0" presId="urn:microsoft.com/office/officeart/2005/8/layout/radial5"/>
    <dgm:cxn modelId="{A36CCB5D-3973-4D1A-93CA-BC3515BE90B3}" type="presOf" srcId="{8BC5FD61-8E68-44FB-846B-A28DD3767E26}" destId="{CEBA895F-85B7-4242-B2A0-77D99482BA39}" srcOrd="0" destOrd="0" presId="urn:microsoft.com/office/officeart/2005/8/layout/radial5"/>
    <dgm:cxn modelId="{CB319010-BA9F-4173-BE1F-82AE5AD3F833}" type="presOf" srcId="{7E64BE1D-0636-401F-A690-132C6D2AAA86}" destId="{71E8746B-C278-4CF6-8D40-093B5818F3E1}" srcOrd="0" destOrd="0" presId="urn:microsoft.com/office/officeart/2005/8/layout/radial5"/>
    <dgm:cxn modelId="{7E58EC1E-D24E-46A5-9D28-77E293929C45}" type="presOf" srcId="{2A8B758F-B3BE-4179-9493-F8D2EC6B14C1}" destId="{D7A3E6D8-2ADF-42D1-A4F1-6975A0945EFA}" srcOrd="1" destOrd="0" presId="urn:microsoft.com/office/officeart/2005/8/layout/radial5"/>
    <dgm:cxn modelId="{118D5C4F-0981-466E-92DD-565E1B207B04}" type="presOf" srcId="{F2E3E451-15CF-4F55-B284-642EB93E87D8}" destId="{1EC04AC8-658A-4F82-81FB-9ED44ADF05DF}" srcOrd="0" destOrd="0" presId="urn:microsoft.com/office/officeart/2005/8/layout/radial5"/>
    <dgm:cxn modelId="{BB1139EA-9779-4468-A30F-564CBC8FB6FA}" type="presOf" srcId="{5A0CB9F3-7927-4C42-AF3E-0B89540F1C1F}" destId="{AA308A09-0039-48BF-B9B8-E3443B1EACC7}" srcOrd="0" destOrd="0" presId="urn:microsoft.com/office/officeart/2005/8/layout/radial5"/>
    <dgm:cxn modelId="{7AF38EE4-F817-4180-91DA-3D7B74C398B0}" srcId="{7E64BE1D-0636-401F-A690-132C6D2AAA86}" destId="{1707A7D0-E613-4489-A86D-4CB8EB96431F}" srcOrd="1" destOrd="0" parTransId="{89742B11-9414-4207-ADD2-19B7AC764F31}" sibTransId="{555B771E-BDC3-4808-AEC1-EA892F83B7B9}"/>
    <dgm:cxn modelId="{EB65E876-C083-430B-8159-23356F7E4ACE}" type="presOf" srcId="{D8A8902B-27A9-4E4B-AF3F-FB6206803064}" destId="{E82FF65C-CA51-4982-ADD5-4D7BB7ECB1DE}" srcOrd="0" destOrd="0" presId="urn:microsoft.com/office/officeart/2005/8/layout/radial5"/>
    <dgm:cxn modelId="{73377FA5-DE61-47CE-91C4-B9B8E06EFD46}" type="presOf" srcId="{BBA28611-8009-4547-98DE-786F37133E54}" destId="{E261DD66-B8EF-4B0B-B749-A9634FC5058C}" srcOrd="1" destOrd="0" presId="urn:microsoft.com/office/officeart/2005/8/layout/radial5"/>
    <dgm:cxn modelId="{F2799A1B-1C15-4F6D-8FAE-7B6B570B5F7E}" type="presOf" srcId="{A3CEC4C4-BCB9-4E0A-BB0E-2A65EC830C8E}" destId="{237BA1F7-D1B1-478A-BDA1-CDFFF114CFDE}" srcOrd="1" destOrd="0" presId="urn:microsoft.com/office/officeart/2005/8/layout/radial5"/>
    <dgm:cxn modelId="{FE35D3FC-C296-485B-81FF-933768831AFB}" srcId="{5A0CB9F3-7927-4C42-AF3E-0B89540F1C1F}" destId="{7E64BE1D-0636-401F-A690-132C6D2AAA86}" srcOrd="0" destOrd="0" parTransId="{3ADC43BF-985D-4EA6-884B-9998D014C0BD}" sibTransId="{9265847F-28D2-4478-8FBB-E3817072577A}"/>
    <dgm:cxn modelId="{4EB22740-18C0-4F06-A8A4-6A2ADBC0BDBD}" srcId="{7E64BE1D-0636-401F-A690-132C6D2AAA86}" destId="{8BC5FD61-8E68-44FB-846B-A28DD3767E26}" srcOrd="0" destOrd="0" parTransId="{CF2948EF-13FE-49F3-AC2D-DC8707258647}" sibTransId="{54FEE7DB-E303-4176-BF66-20CBB8B4728C}"/>
    <dgm:cxn modelId="{15C9104B-8A09-42A0-855B-B5524E979DEB}" type="presOf" srcId="{C38F38C9-0A4F-4AD3-9C04-99B61523841F}" destId="{A8F3F96C-D527-402D-B9BF-D4C6843FA0C2}" srcOrd="0" destOrd="0" presId="urn:microsoft.com/office/officeart/2005/8/layout/radial5"/>
    <dgm:cxn modelId="{0DD16C23-F04A-4A0F-B601-AA5049CB54E1}" type="presOf" srcId="{F2E3E451-15CF-4F55-B284-642EB93E87D8}" destId="{D363D29A-1223-42EB-BF18-433D09EB859F}" srcOrd="1" destOrd="0" presId="urn:microsoft.com/office/officeart/2005/8/layout/radial5"/>
    <dgm:cxn modelId="{59EA2086-B8A6-461B-960A-491507889CAB}" type="presOf" srcId="{89742B11-9414-4207-ADD2-19B7AC764F31}" destId="{027BC07F-F6E2-4193-9D96-1BAE3CD25EF1}" srcOrd="0" destOrd="0" presId="urn:microsoft.com/office/officeart/2005/8/layout/radial5"/>
    <dgm:cxn modelId="{336FD803-F37A-4876-BF7B-DCA05A820C5F}" srcId="{7E64BE1D-0636-401F-A690-132C6D2AAA86}" destId="{C38F38C9-0A4F-4AD3-9C04-99B61523841F}" srcOrd="4" destOrd="0" parTransId="{A3CEC4C4-BCB9-4E0A-BB0E-2A65EC830C8E}" sibTransId="{0A26D845-BA94-4051-A33A-F90F11994628}"/>
    <dgm:cxn modelId="{4686D794-7536-49E9-9818-4FBFA5C7FDD0}" type="presOf" srcId="{59DDF1EE-6952-4D44-A6C7-ED41308998B5}" destId="{3270ECDD-8FB7-4766-9B62-91D970020119}" srcOrd="0" destOrd="0" presId="urn:microsoft.com/office/officeart/2005/8/layout/radial5"/>
    <dgm:cxn modelId="{6692344A-C9CC-4B45-9D6A-EB71D5C9CB4F}" type="presOf" srcId="{A3CEC4C4-BCB9-4E0A-BB0E-2A65EC830C8E}" destId="{89AB4FBA-E07D-4F31-B4D8-26A275F4AE27}" srcOrd="0" destOrd="0" presId="urn:microsoft.com/office/officeart/2005/8/layout/radial5"/>
    <dgm:cxn modelId="{532E0ECD-2506-4E75-A162-A7412897CA54}" type="presOf" srcId="{89742B11-9414-4207-ADD2-19B7AC764F31}" destId="{434C6792-A62A-4F21-9111-B9679F37C3EB}" srcOrd="1" destOrd="0" presId="urn:microsoft.com/office/officeart/2005/8/layout/radial5"/>
    <dgm:cxn modelId="{D41613B5-23FE-4D34-8C8A-CC303E909002}" type="presParOf" srcId="{AA308A09-0039-48BF-B9B8-E3443B1EACC7}" destId="{71E8746B-C278-4CF6-8D40-093B5818F3E1}" srcOrd="0" destOrd="0" presId="urn:microsoft.com/office/officeart/2005/8/layout/radial5"/>
    <dgm:cxn modelId="{DEDB966A-1627-4DC2-9B0F-EEB8A039B9C0}" type="presParOf" srcId="{AA308A09-0039-48BF-B9B8-E3443B1EACC7}" destId="{738E4080-E12E-476B-B659-CBA18477DCD6}" srcOrd="1" destOrd="0" presId="urn:microsoft.com/office/officeart/2005/8/layout/radial5"/>
    <dgm:cxn modelId="{1B3B682C-2492-4EB2-98B2-813A29C66507}" type="presParOf" srcId="{738E4080-E12E-476B-B659-CBA18477DCD6}" destId="{8ADB0897-5D84-4BBD-8C35-0D6E4B9F4A79}" srcOrd="0" destOrd="0" presId="urn:microsoft.com/office/officeart/2005/8/layout/radial5"/>
    <dgm:cxn modelId="{24BCB7C0-00B6-4EE5-AB63-876DF8837ADE}" type="presParOf" srcId="{AA308A09-0039-48BF-B9B8-E3443B1EACC7}" destId="{CEBA895F-85B7-4242-B2A0-77D99482BA39}" srcOrd="2" destOrd="0" presId="urn:microsoft.com/office/officeart/2005/8/layout/radial5"/>
    <dgm:cxn modelId="{63B1B82D-CF1F-4B51-813F-F2A9ECD2FAA4}" type="presParOf" srcId="{AA308A09-0039-48BF-B9B8-E3443B1EACC7}" destId="{027BC07F-F6E2-4193-9D96-1BAE3CD25EF1}" srcOrd="3" destOrd="0" presId="urn:microsoft.com/office/officeart/2005/8/layout/radial5"/>
    <dgm:cxn modelId="{02ADDA25-F7E8-4BCA-8D13-A8791F21FEB0}" type="presParOf" srcId="{027BC07F-F6E2-4193-9D96-1BAE3CD25EF1}" destId="{434C6792-A62A-4F21-9111-B9679F37C3EB}" srcOrd="0" destOrd="0" presId="urn:microsoft.com/office/officeart/2005/8/layout/radial5"/>
    <dgm:cxn modelId="{0E72CFB0-03CD-4F15-9F3D-9AAF84BD406E}" type="presParOf" srcId="{AA308A09-0039-48BF-B9B8-E3443B1EACC7}" destId="{AE39B0DA-5E7A-4617-AD1B-133A185472C8}" srcOrd="4" destOrd="0" presId="urn:microsoft.com/office/officeart/2005/8/layout/radial5"/>
    <dgm:cxn modelId="{2B4B52E4-84F9-451F-96DD-3B3145E834B3}" type="presParOf" srcId="{AA308A09-0039-48BF-B9B8-E3443B1EACC7}" destId="{42631FDE-0A6E-4A49-8501-DB50BF434DB3}" srcOrd="5" destOrd="0" presId="urn:microsoft.com/office/officeart/2005/8/layout/radial5"/>
    <dgm:cxn modelId="{C1F992DB-901B-471C-8B2A-95BB29FF7FBB}" type="presParOf" srcId="{42631FDE-0A6E-4A49-8501-DB50BF434DB3}" destId="{D7A3E6D8-2ADF-42D1-A4F1-6975A0945EFA}" srcOrd="0" destOrd="0" presId="urn:microsoft.com/office/officeart/2005/8/layout/radial5"/>
    <dgm:cxn modelId="{D2D0E3F6-0224-453A-B4CE-9A024A53D5AD}" type="presParOf" srcId="{AA308A09-0039-48BF-B9B8-E3443B1EACC7}" destId="{3270ECDD-8FB7-4766-9B62-91D970020119}" srcOrd="6" destOrd="0" presId="urn:microsoft.com/office/officeart/2005/8/layout/radial5"/>
    <dgm:cxn modelId="{0B5A7B37-5081-4676-9697-55D578924D4A}" type="presParOf" srcId="{AA308A09-0039-48BF-B9B8-E3443B1EACC7}" destId="{1EC04AC8-658A-4F82-81FB-9ED44ADF05DF}" srcOrd="7" destOrd="0" presId="urn:microsoft.com/office/officeart/2005/8/layout/radial5"/>
    <dgm:cxn modelId="{D294F564-B64B-4DD9-852B-F5C7023A1CD9}" type="presParOf" srcId="{1EC04AC8-658A-4F82-81FB-9ED44ADF05DF}" destId="{D363D29A-1223-42EB-BF18-433D09EB859F}" srcOrd="0" destOrd="0" presId="urn:microsoft.com/office/officeart/2005/8/layout/radial5"/>
    <dgm:cxn modelId="{6FCA383D-F281-41D1-A388-8A361230E02A}" type="presParOf" srcId="{AA308A09-0039-48BF-B9B8-E3443B1EACC7}" destId="{8A616CBD-B2BC-4260-9F7A-8552E0BB999D}" srcOrd="8" destOrd="0" presId="urn:microsoft.com/office/officeart/2005/8/layout/radial5"/>
    <dgm:cxn modelId="{333688CB-258A-4F6A-9943-E75AE53FC7AA}" type="presParOf" srcId="{AA308A09-0039-48BF-B9B8-E3443B1EACC7}" destId="{89AB4FBA-E07D-4F31-B4D8-26A275F4AE27}" srcOrd="9" destOrd="0" presId="urn:microsoft.com/office/officeart/2005/8/layout/radial5"/>
    <dgm:cxn modelId="{4980B7AB-36F8-4D13-A12B-7C5D7C4A3F58}" type="presParOf" srcId="{89AB4FBA-E07D-4F31-B4D8-26A275F4AE27}" destId="{237BA1F7-D1B1-478A-BDA1-CDFFF114CFDE}" srcOrd="0" destOrd="0" presId="urn:microsoft.com/office/officeart/2005/8/layout/radial5"/>
    <dgm:cxn modelId="{4E72F0AE-E1C7-49FD-B297-A02A5BCB1C23}" type="presParOf" srcId="{AA308A09-0039-48BF-B9B8-E3443B1EACC7}" destId="{A8F3F96C-D527-402D-B9BF-D4C6843FA0C2}" srcOrd="10" destOrd="0" presId="urn:microsoft.com/office/officeart/2005/8/layout/radial5"/>
    <dgm:cxn modelId="{C10FBE24-4636-4B61-A1EE-634AD8D906FF}" type="presParOf" srcId="{AA308A09-0039-48BF-B9B8-E3443B1EACC7}" destId="{0E166A8E-E57E-4CBC-96A7-5E7DCCCC49F3}" srcOrd="11" destOrd="0" presId="urn:microsoft.com/office/officeart/2005/8/layout/radial5"/>
    <dgm:cxn modelId="{C43919BB-DA08-49D7-B4E2-7C341D7A709D}" type="presParOf" srcId="{0E166A8E-E57E-4CBC-96A7-5E7DCCCC49F3}" destId="{E261DD66-B8EF-4B0B-B749-A9634FC5058C}" srcOrd="0" destOrd="0" presId="urn:microsoft.com/office/officeart/2005/8/layout/radial5"/>
    <dgm:cxn modelId="{B10C33CD-F597-4FFA-B95C-350CE4278AC3}" type="presParOf" srcId="{AA308A09-0039-48BF-B9B8-E3443B1EACC7}" destId="{E82FF65C-CA51-4982-ADD5-4D7BB7ECB1DE}"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199CE-7157-4C56-967C-F9116745E95E}">
      <dsp:nvSpPr>
        <dsp:cNvPr id="0" name=""/>
        <dsp:cNvSpPr/>
      </dsp:nvSpPr>
      <dsp:spPr>
        <a:xfrm>
          <a:off x="3210277" y="0"/>
          <a:ext cx="1284111" cy="857955"/>
        </a:xfrm>
        <a:prstGeom prst="trapezoid">
          <a:avLst>
            <a:gd name="adj" fmla="val 7483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a:latin typeface="Century Gothic" pitchFamily="34" charset="0"/>
          </a:endParaRPr>
        </a:p>
        <a:p>
          <a:pPr lvl="0" algn="ctr" defTabSz="889000">
            <a:lnSpc>
              <a:spcPct val="90000"/>
            </a:lnSpc>
            <a:spcBef>
              <a:spcPct val="0"/>
            </a:spcBef>
            <a:spcAft>
              <a:spcPct val="35000"/>
            </a:spcAft>
          </a:pPr>
          <a:r>
            <a:rPr lang="en-US" sz="2000" b="1" kern="1200" dirty="0">
              <a:latin typeface="Century Gothic" pitchFamily="34" charset="0"/>
            </a:rPr>
            <a:t>Vision</a:t>
          </a:r>
        </a:p>
      </dsp:txBody>
      <dsp:txXfrm>
        <a:off x="3210277" y="0"/>
        <a:ext cx="1284111" cy="857955"/>
      </dsp:txXfrm>
    </dsp:sp>
    <dsp:sp modelId="{ABA6F9B6-01CE-47FB-AE48-E87C6EA44B76}">
      <dsp:nvSpPr>
        <dsp:cNvPr id="0" name=""/>
        <dsp:cNvSpPr/>
      </dsp:nvSpPr>
      <dsp:spPr>
        <a:xfrm>
          <a:off x="2568222" y="857955"/>
          <a:ext cx="2568222" cy="857955"/>
        </a:xfrm>
        <a:prstGeom prst="trapezoid">
          <a:avLst>
            <a:gd name="adj" fmla="val 7483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entury Gothic" pitchFamily="34" charset="0"/>
            </a:rPr>
            <a:t>Mission</a:t>
          </a:r>
        </a:p>
      </dsp:txBody>
      <dsp:txXfrm>
        <a:off x="3017661" y="857955"/>
        <a:ext cx="1669344" cy="857955"/>
      </dsp:txXfrm>
    </dsp:sp>
    <dsp:sp modelId="{91E54065-1F85-468A-9006-B1CB4E7AFE2B}">
      <dsp:nvSpPr>
        <dsp:cNvPr id="0" name=""/>
        <dsp:cNvSpPr/>
      </dsp:nvSpPr>
      <dsp:spPr>
        <a:xfrm>
          <a:off x="1926166" y="1715911"/>
          <a:ext cx="3852333" cy="857955"/>
        </a:xfrm>
        <a:prstGeom prst="trapezoid">
          <a:avLst>
            <a:gd name="adj" fmla="val 7483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a:latin typeface="Century Gothic" pitchFamily="34" charset="0"/>
            </a:rPr>
            <a:t>Strategic Goals</a:t>
          </a:r>
          <a:endParaRPr lang="en-US" sz="2000" b="1" kern="1200" dirty="0">
            <a:latin typeface="Century Gothic" pitchFamily="34" charset="0"/>
          </a:endParaRPr>
        </a:p>
      </dsp:txBody>
      <dsp:txXfrm>
        <a:off x="2600325" y="1715911"/>
        <a:ext cx="2504016" cy="857955"/>
      </dsp:txXfrm>
    </dsp:sp>
    <dsp:sp modelId="{8867576B-E937-4D85-A741-4635FEBA4AA4}">
      <dsp:nvSpPr>
        <dsp:cNvPr id="0" name=""/>
        <dsp:cNvSpPr/>
      </dsp:nvSpPr>
      <dsp:spPr>
        <a:xfrm>
          <a:off x="1284111" y="2573866"/>
          <a:ext cx="5136444" cy="857955"/>
        </a:xfrm>
        <a:prstGeom prst="trapezoid">
          <a:avLst>
            <a:gd name="adj" fmla="val 74836"/>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entury Gothic" pitchFamily="34" charset="0"/>
            </a:rPr>
            <a:t>Strategic Objectives </a:t>
          </a:r>
        </a:p>
      </dsp:txBody>
      <dsp:txXfrm>
        <a:off x="2182988" y="2573866"/>
        <a:ext cx="3338689" cy="857955"/>
      </dsp:txXfrm>
    </dsp:sp>
    <dsp:sp modelId="{DBAC8E28-1D16-45F4-8A5A-42D512673384}">
      <dsp:nvSpPr>
        <dsp:cNvPr id="0" name=""/>
        <dsp:cNvSpPr/>
      </dsp:nvSpPr>
      <dsp:spPr>
        <a:xfrm>
          <a:off x="642055" y="3431822"/>
          <a:ext cx="6420555" cy="857955"/>
        </a:xfrm>
        <a:prstGeom prst="trapezoid">
          <a:avLst>
            <a:gd name="adj" fmla="val 74836"/>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entury Gothic" pitchFamily="34" charset="0"/>
            </a:rPr>
            <a:t>Performance Score Cards</a:t>
          </a:r>
        </a:p>
      </dsp:txBody>
      <dsp:txXfrm>
        <a:off x="1765652" y="3431822"/>
        <a:ext cx="4173361" cy="857955"/>
      </dsp:txXfrm>
    </dsp:sp>
    <dsp:sp modelId="{7D6F20F0-7336-494F-90B5-4E90763DF925}">
      <dsp:nvSpPr>
        <dsp:cNvPr id="0" name=""/>
        <dsp:cNvSpPr/>
      </dsp:nvSpPr>
      <dsp:spPr>
        <a:xfrm>
          <a:off x="0" y="4289777"/>
          <a:ext cx="7704667" cy="857955"/>
        </a:xfrm>
        <a:prstGeom prst="trapezoid">
          <a:avLst>
            <a:gd name="adj" fmla="val 7483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Century Gothic" pitchFamily="34" charset="0"/>
            </a:rPr>
            <a:t>Activities/Projects</a:t>
          </a:r>
        </a:p>
      </dsp:txBody>
      <dsp:txXfrm>
        <a:off x="1348316" y="4289777"/>
        <a:ext cx="5008033" cy="857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8746B-C278-4CF6-8D40-093B5818F3E1}">
      <dsp:nvSpPr>
        <dsp:cNvPr id="0" name=""/>
        <dsp:cNvSpPr/>
      </dsp:nvSpPr>
      <dsp:spPr>
        <a:xfrm>
          <a:off x="3117205" y="1675672"/>
          <a:ext cx="1834877" cy="14086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a:t>Effective Planning &amp; Organizing</a:t>
          </a:r>
        </a:p>
      </dsp:txBody>
      <dsp:txXfrm>
        <a:off x="3385917" y="1881965"/>
        <a:ext cx="1297453" cy="996074"/>
      </dsp:txXfrm>
    </dsp:sp>
    <dsp:sp modelId="{738E4080-E12E-476B-B659-CBA18477DCD6}">
      <dsp:nvSpPr>
        <dsp:cNvPr id="0" name=""/>
        <dsp:cNvSpPr/>
      </dsp:nvSpPr>
      <dsp:spPr>
        <a:xfrm rot="16449490">
          <a:off x="3960544" y="1295301"/>
          <a:ext cx="270217" cy="49103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b="1" kern="1200" baseline="-25000"/>
        </a:p>
      </dsp:txBody>
      <dsp:txXfrm>
        <a:off x="3998137" y="1433934"/>
        <a:ext cx="189152" cy="294623"/>
      </dsp:txXfrm>
    </dsp:sp>
    <dsp:sp modelId="{CEBA895F-85B7-4242-B2A0-77D99482BA39}">
      <dsp:nvSpPr>
        <dsp:cNvPr id="0" name=""/>
        <dsp:cNvSpPr/>
      </dsp:nvSpPr>
      <dsp:spPr>
        <a:xfrm>
          <a:off x="3047997" y="-139600"/>
          <a:ext cx="2227905" cy="153702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a:t>Prioritizing</a:t>
          </a:r>
        </a:p>
      </dsp:txBody>
      <dsp:txXfrm>
        <a:off x="3374266" y="85493"/>
        <a:ext cx="1575367" cy="1086843"/>
      </dsp:txXfrm>
    </dsp:sp>
    <dsp:sp modelId="{027BC07F-F6E2-4193-9D96-1BAE3CD25EF1}">
      <dsp:nvSpPr>
        <dsp:cNvPr id="0" name=""/>
        <dsp:cNvSpPr/>
      </dsp:nvSpPr>
      <dsp:spPr>
        <a:xfrm rot="20040657">
          <a:off x="4840318" y="1631393"/>
          <a:ext cx="452625" cy="491037"/>
        </a:xfrm>
        <a:prstGeom prst="rightArrow">
          <a:avLst>
            <a:gd name="adj1" fmla="val 60000"/>
            <a:gd name="adj2" fmla="val 50000"/>
          </a:avLst>
        </a:prstGeom>
        <a:gradFill rotWithShape="0">
          <a:gsLst>
            <a:gs pos="0">
              <a:schemeClr val="accent2">
                <a:hueOff val="-2204946"/>
                <a:satOff val="17398"/>
                <a:lumOff val="-2627"/>
                <a:alphaOff val="0"/>
                <a:shade val="51000"/>
                <a:satMod val="130000"/>
              </a:schemeClr>
            </a:gs>
            <a:gs pos="80000">
              <a:schemeClr val="accent2">
                <a:hueOff val="-2204946"/>
                <a:satOff val="17398"/>
                <a:lumOff val="-2627"/>
                <a:alphaOff val="0"/>
                <a:shade val="93000"/>
                <a:satMod val="130000"/>
              </a:schemeClr>
            </a:gs>
            <a:gs pos="100000">
              <a:schemeClr val="accent2">
                <a:hueOff val="-2204946"/>
                <a:satOff val="17398"/>
                <a:lumOff val="-26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b="1" kern="1200" baseline="-25000" dirty="0"/>
        </a:p>
      </dsp:txBody>
      <dsp:txXfrm>
        <a:off x="4847184" y="1759351"/>
        <a:ext cx="316838" cy="294623"/>
      </dsp:txXfrm>
    </dsp:sp>
    <dsp:sp modelId="{AE39B0DA-5E7A-4617-AD1B-133A185472C8}">
      <dsp:nvSpPr>
        <dsp:cNvPr id="0" name=""/>
        <dsp:cNvSpPr/>
      </dsp:nvSpPr>
      <dsp:spPr>
        <a:xfrm>
          <a:off x="5138924" y="533405"/>
          <a:ext cx="2214374" cy="1537029"/>
        </a:xfrm>
        <a:prstGeom prst="ellipse">
          <a:avLst/>
        </a:prstGeom>
        <a:gradFill rotWithShape="0">
          <a:gsLst>
            <a:gs pos="0">
              <a:schemeClr val="accent2">
                <a:hueOff val="-2204946"/>
                <a:satOff val="17398"/>
                <a:lumOff val="-2627"/>
                <a:alphaOff val="0"/>
                <a:shade val="51000"/>
                <a:satMod val="130000"/>
              </a:schemeClr>
            </a:gs>
            <a:gs pos="80000">
              <a:schemeClr val="accent2">
                <a:hueOff val="-2204946"/>
                <a:satOff val="17398"/>
                <a:lumOff val="-2627"/>
                <a:alphaOff val="0"/>
                <a:shade val="93000"/>
                <a:satMod val="130000"/>
              </a:schemeClr>
            </a:gs>
            <a:gs pos="100000">
              <a:schemeClr val="accent2">
                <a:hueOff val="-2204946"/>
                <a:satOff val="17398"/>
                <a:lumOff val="-26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a:t>Time Management</a:t>
          </a:r>
        </a:p>
      </dsp:txBody>
      <dsp:txXfrm>
        <a:off x="5463212" y="758498"/>
        <a:ext cx="1565798" cy="1086843"/>
      </dsp:txXfrm>
    </dsp:sp>
    <dsp:sp modelId="{42631FDE-0A6E-4A49-8501-DB50BF434DB3}">
      <dsp:nvSpPr>
        <dsp:cNvPr id="0" name=""/>
        <dsp:cNvSpPr/>
      </dsp:nvSpPr>
      <dsp:spPr>
        <a:xfrm rot="1028216">
          <a:off x="4890635" y="2444726"/>
          <a:ext cx="300318" cy="491037"/>
        </a:xfrm>
        <a:prstGeom prst="rightArrow">
          <a:avLst>
            <a:gd name="adj1" fmla="val 60000"/>
            <a:gd name="adj2" fmla="val 50000"/>
          </a:avLst>
        </a:prstGeom>
        <a:gradFill rotWithShape="0">
          <a:gsLst>
            <a:gs pos="0">
              <a:schemeClr val="accent2">
                <a:hueOff val="-4409892"/>
                <a:satOff val="34797"/>
                <a:lumOff val="-5255"/>
                <a:alphaOff val="0"/>
                <a:shade val="51000"/>
                <a:satMod val="130000"/>
              </a:schemeClr>
            </a:gs>
            <a:gs pos="80000">
              <a:schemeClr val="accent2">
                <a:hueOff val="-4409892"/>
                <a:satOff val="34797"/>
                <a:lumOff val="-5255"/>
                <a:alphaOff val="0"/>
                <a:shade val="93000"/>
                <a:satMod val="130000"/>
              </a:schemeClr>
            </a:gs>
            <a:gs pos="100000">
              <a:schemeClr val="accent2">
                <a:hueOff val="-4409892"/>
                <a:satOff val="34797"/>
                <a:lumOff val="-525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b="1" kern="1200" baseline="-25000"/>
        </a:p>
      </dsp:txBody>
      <dsp:txXfrm>
        <a:off x="4892635" y="2529659"/>
        <a:ext cx="210223" cy="294623"/>
      </dsp:txXfrm>
    </dsp:sp>
    <dsp:sp modelId="{3270ECDD-8FB7-4766-9B62-91D970020119}">
      <dsp:nvSpPr>
        <dsp:cNvPr id="0" name=""/>
        <dsp:cNvSpPr/>
      </dsp:nvSpPr>
      <dsp:spPr>
        <a:xfrm>
          <a:off x="5108228" y="2286005"/>
          <a:ext cx="2227905" cy="1537029"/>
        </a:xfrm>
        <a:prstGeom prst="ellipse">
          <a:avLst/>
        </a:prstGeom>
        <a:gradFill rotWithShape="0">
          <a:gsLst>
            <a:gs pos="0">
              <a:schemeClr val="accent2">
                <a:hueOff val="-4409892"/>
                <a:satOff val="34797"/>
                <a:lumOff val="-5255"/>
                <a:alphaOff val="0"/>
                <a:shade val="51000"/>
                <a:satMod val="130000"/>
              </a:schemeClr>
            </a:gs>
            <a:gs pos="80000">
              <a:schemeClr val="accent2">
                <a:hueOff val="-4409892"/>
                <a:satOff val="34797"/>
                <a:lumOff val="-5255"/>
                <a:alphaOff val="0"/>
                <a:shade val="93000"/>
                <a:satMod val="130000"/>
              </a:schemeClr>
            </a:gs>
            <a:gs pos="100000">
              <a:schemeClr val="accent2">
                <a:hueOff val="-4409892"/>
                <a:satOff val="34797"/>
                <a:lumOff val="-525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a:t>Team Work</a:t>
          </a:r>
        </a:p>
      </dsp:txBody>
      <dsp:txXfrm>
        <a:off x="5434497" y="2511098"/>
        <a:ext cx="1575367" cy="1086843"/>
      </dsp:txXfrm>
    </dsp:sp>
    <dsp:sp modelId="{1EC04AC8-658A-4F82-81FB-9ED44ADF05DF}">
      <dsp:nvSpPr>
        <dsp:cNvPr id="0" name=""/>
        <dsp:cNvSpPr/>
      </dsp:nvSpPr>
      <dsp:spPr>
        <a:xfrm rot="5003810">
          <a:off x="3956913" y="2976890"/>
          <a:ext cx="350495" cy="491037"/>
        </a:xfrm>
        <a:prstGeom prst="rightArrow">
          <a:avLst>
            <a:gd name="adj1" fmla="val 60000"/>
            <a:gd name="adj2" fmla="val 50000"/>
          </a:avLst>
        </a:prstGeom>
        <a:gradFill rotWithShape="0">
          <a:gsLst>
            <a:gs pos="0">
              <a:schemeClr val="accent2">
                <a:hueOff val="-6614837"/>
                <a:satOff val="52195"/>
                <a:lumOff val="-7882"/>
                <a:alphaOff val="0"/>
                <a:shade val="51000"/>
                <a:satMod val="130000"/>
              </a:schemeClr>
            </a:gs>
            <a:gs pos="80000">
              <a:schemeClr val="accent2">
                <a:hueOff val="-6614837"/>
                <a:satOff val="52195"/>
                <a:lumOff val="-7882"/>
                <a:alphaOff val="0"/>
                <a:shade val="93000"/>
                <a:satMod val="130000"/>
              </a:schemeClr>
            </a:gs>
            <a:gs pos="100000">
              <a:schemeClr val="accent2">
                <a:hueOff val="-6614837"/>
                <a:satOff val="52195"/>
                <a:lumOff val="-78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b="1" kern="1200" baseline="-25000"/>
        </a:p>
      </dsp:txBody>
      <dsp:txXfrm>
        <a:off x="4003441" y="3022872"/>
        <a:ext cx="245347" cy="294623"/>
      </dsp:txXfrm>
    </dsp:sp>
    <dsp:sp modelId="{8A616CBD-B2BC-4260-9F7A-8552E0BB999D}">
      <dsp:nvSpPr>
        <dsp:cNvPr id="0" name=""/>
        <dsp:cNvSpPr/>
      </dsp:nvSpPr>
      <dsp:spPr>
        <a:xfrm>
          <a:off x="3124201" y="3369523"/>
          <a:ext cx="2227905" cy="1537029"/>
        </a:xfrm>
        <a:prstGeom prst="ellipse">
          <a:avLst/>
        </a:prstGeom>
        <a:gradFill rotWithShape="0">
          <a:gsLst>
            <a:gs pos="0">
              <a:schemeClr val="accent2">
                <a:hueOff val="-6614837"/>
                <a:satOff val="52195"/>
                <a:lumOff val="-7882"/>
                <a:alphaOff val="0"/>
                <a:shade val="51000"/>
                <a:satMod val="130000"/>
              </a:schemeClr>
            </a:gs>
            <a:gs pos="80000">
              <a:schemeClr val="accent2">
                <a:hueOff val="-6614837"/>
                <a:satOff val="52195"/>
                <a:lumOff val="-7882"/>
                <a:alphaOff val="0"/>
                <a:shade val="93000"/>
                <a:satMod val="130000"/>
              </a:schemeClr>
            </a:gs>
            <a:gs pos="100000">
              <a:schemeClr val="accent2">
                <a:hueOff val="-6614837"/>
                <a:satOff val="52195"/>
                <a:lumOff val="-78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a:t>Delegation</a:t>
          </a:r>
        </a:p>
      </dsp:txBody>
      <dsp:txXfrm>
        <a:off x="3450470" y="3594616"/>
        <a:ext cx="1575367" cy="1086843"/>
      </dsp:txXfrm>
    </dsp:sp>
    <dsp:sp modelId="{89AB4FBA-E07D-4F31-B4D8-26A275F4AE27}">
      <dsp:nvSpPr>
        <dsp:cNvPr id="0" name=""/>
        <dsp:cNvSpPr/>
      </dsp:nvSpPr>
      <dsp:spPr>
        <a:xfrm rot="9295462">
          <a:off x="3003667" y="2479543"/>
          <a:ext cx="285260" cy="491037"/>
        </a:xfrm>
        <a:prstGeom prst="rightArrow">
          <a:avLst>
            <a:gd name="adj1" fmla="val 60000"/>
            <a:gd name="adj2" fmla="val 50000"/>
          </a:avLst>
        </a:prstGeom>
        <a:gradFill rotWithShape="0">
          <a:gsLst>
            <a:gs pos="0">
              <a:schemeClr val="accent2">
                <a:hueOff val="-8819783"/>
                <a:satOff val="69594"/>
                <a:lumOff val="-10510"/>
                <a:alphaOff val="0"/>
                <a:shade val="51000"/>
                <a:satMod val="130000"/>
              </a:schemeClr>
            </a:gs>
            <a:gs pos="80000">
              <a:schemeClr val="accent2">
                <a:hueOff val="-8819783"/>
                <a:satOff val="69594"/>
                <a:lumOff val="-10510"/>
                <a:alphaOff val="0"/>
                <a:shade val="93000"/>
                <a:satMod val="130000"/>
              </a:schemeClr>
            </a:gs>
            <a:gs pos="100000">
              <a:schemeClr val="accent2">
                <a:hueOff val="-8819783"/>
                <a:satOff val="69594"/>
                <a:lumOff val="-1051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b="1" kern="1200" baseline="-25000"/>
        </a:p>
      </dsp:txBody>
      <dsp:txXfrm rot="10800000">
        <a:off x="3085212" y="2559615"/>
        <a:ext cx="199682" cy="294623"/>
      </dsp:txXfrm>
    </dsp:sp>
    <dsp:sp modelId="{A8F3F96C-D527-402D-B9BF-D4C6843FA0C2}">
      <dsp:nvSpPr>
        <dsp:cNvPr id="0" name=""/>
        <dsp:cNvSpPr/>
      </dsp:nvSpPr>
      <dsp:spPr>
        <a:xfrm>
          <a:off x="990603" y="2514605"/>
          <a:ext cx="2227905" cy="1537029"/>
        </a:xfrm>
        <a:prstGeom prst="ellipse">
          <a:avLst/>
        </a:prstGeom>
        <a:gradFill rotWithShape="0">
          <a:gsLst>
            <a:gs pos="0">
              <a:schemeClr val="accent2">
                <a:hueOff val="-8819783"/>
                <a:satOff val="69594"/>
                <a:lumOff val="-10510"/>
                <a:alphaOff val="0"/>
                <a:shade val="51000"/>
                <a:satMod val="130000"/>
              </a:schemeClr>
            </a:gs>
            <a:gs pos="80000">
              <a:schemeClr val="accent2">
                <a:hueOff val="-8819783"/>
                <a:satOff val="69594"/>
                <a:lumOff val="-10510"/>
                <a:alphaOff val="0"/>
                <a:shade val="93000"/>
                <a:satMod val="130000"/>
              </a:schemeClr>
            </a:gs>
            <a:gs pos="100000">
              <a:schemeClr val="accent2">
                <a:hueOff val="-8819783"/>
                <a:satOff val="69594"/>
                <a:lumOff val="-1051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a:t>Systems</a:t>
          </a:r>
        </a:p>
      </dsp:txBody>
      <dsp:txXfrm>
        <a:off x="1316872" y="2739698"/>
        <a:ext cx="1575367" cy="1086843"/>
      </dsp:txXfrm>
    </dsp:sp>
    <dsp:sp modelId="{0E166A8E-E57E-4CBC-96A7-5E7DCCCC49F3}">
      <dsp:nvSpPr>
        <dsp:cNvPr id="0" name=""/>
        <dsp:cNvSpPr/>
      </dsp:nvSpPr>
      <dsp:spPr>
        <a:xfrm rot="12237945">
          <a:off x="2907511" y="1705645"/>
          <a:ext cx="324791" cy="491037"/>
        </a:xfrm>
        <a:prstGeom prst="rightArrow">
          <a:avLst>
            <a:gd name="adj1" fmla="val 60000"/>
            <a:gd name="adj2" fmla="val 50000"/>
          </a:avLst>
        </a:prstGeom>
        <a:gradFill rotWithShape="0">
          <a:gsLst>
            <a:gs pos="0">
              <a:schemeClr val="accent2">
                <a:hueOff val="-11024729"/>
                <a:satOff val="86992"/>
                <a:lumOff val="-13137"/>
                <a:alphaOff val="0"/>
                <a:shade val="51000"/>
                <a:satMod val="130000"/>
              </a:schemeClr>
            </a:gs>
            <a:gs pos="80000">
              <a:schemeClr val="accent2">
                <a:hueOff val="-11024729"/>
                <a:satOff val="86992"/>
                <a:lumOff val="-13137"/>
                <a:alphaOff val="0"/>
                <a:shade val="93000"/>
                <a:satMod val="130000"/>
              </a:schemeClr>
            </a:gs>
            <a:gs pos="100000">
              <a:schemeClr val="accent2">
                <a:hueOff val="-11024729"/>
                <a:satOff val="86992"/>
                <a:lumOff val="-13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sz="2000" b="1" kern="1200" baseline="-25000"/>
        </a:p>
      </dsp:txBody>
      <dsp:txXfrm rot="10800000">
        <a:off x="3000748" y="1823641"/>
        <a:ext cx="227354" cy="294623"/>
      </dsp:txXfrm>
    </dsp:sp>
    <dsp:sp modelId="{E82FF65C-CA51-4982-ADD5-4D7BB7ECB1DE}">
      <dsp:nvSpPr>
        <dsp:cNvPr id="0" name=""/>
        <dsp:cNvSpPr/>
      </dsp:nvSpPr>
      <dsp:spPr>
        <a:xfrm>
          <a:off x="838196" y="685792"/>
          <a:ext cx="2227905" cy="1537029"/>
        </a:xfrm>
        <a:prstGeom prst="ellipse">
          <a:avLst/>
        </a:prstGeom>
        <a:gradFill rotWithShape="0">
          <a:gsLst>
            <a:gs pos="0">
              <a:schemeClr val="accent2">
                <a:hueOff val="-11024729"/>
                <a:satOff val="86992"/>
                <a:lumOff val="-13137"/>
                <a:alphaOff val="0"/>
                <a:shade val="51000"/>
                <a:satMod val="130000"/>
              </a:schemeClr>
            </a:gs>
            <a:gs pos="80000">
              <a:schemeClr val="accent2">
                <a:hueOff val="-11024729"/>
                <a:satOff val="86992"/>
                <a:lumOff val="-13137"/>
                <a:alphaOff val="0"/>
                <a:shade val="93000"/>
                <a:satMod val="130000"/>
              </a:schemeClr>
            </a:gs>
            <a:gs pos="100000">
              <a:schemeClr val="accent2">
                <a:hueOff val="-11024729"/>
                <a:satOff val="86992"/>
                <a:lumOff val="-13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a:t>Planning Ahead</a:t>
          </a:r>
        </a:p>
      </dsp:txBody>
      <dsp:txXfrm>
        <a:off x="1164465" y="910885"/>
        <a:ext cx="1575367" cy="10868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A22D5-0B29-4A04-81D2-2A07C5C37FFD}" type="datetimeFigureOut">
              <a:rPr lang="en-US" smtClean="0"/>
              <a:t>12/15/2018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701F9-ED57-4BD4-A283-5011935C441E}" type="slidenum">
              <a:rPr lang="en-US" smtClean="0"/>
              <a:t>‹#›</a:t>
            </a:fld>
            <a:endParaRPr lang="en-US"/>
          </a:p>
        </p:txBody>
      </p:sp>
    </p:spTree>
    <p:extLst>
      <p:ext uri="{BB962C8B-B14F-4D97-AF65-F5344CB8AC3E}">
        <p14:creationId xmlns:p14="http://schemas.microsoft.com/office/powerpoint/2010/main" val="384119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lide Number Placeholder 5"/>
          <p:cNvSpPr txBox="1">
            <a:spLocks/>
          </p:cNvSpPr>
          <p:nvPr userDrawn="1"/>
        </p:nvSpPr>
        <p:spPr bwMode="auto">
          <a:xfrm>
            <a:off x="8822457" y="6614013"/>
            <a:ext cx="157094" cy="153888"/>
          </a:xfrm>
          <a:prstGeom prst="rect">
            <a:avLst/>
          </a:prstGeom>
          <a:noFill/>
          <a:ln w="9525">
            <a:noFill/>
            <a:miter lim="800000"/>
            <a:headEnd/>
            <a:tailEnd/>
          </a:ln>
        </p:spPr>
        <p:txBody>
          <a:bodyPr wrap="none" lIns="0" tIns="0" rIns="0" bIns="0" anchor="ctr">
            <a:spAutoFit/>
          </a:bodyPr>
          <a:lstStyle/>
          <a:p>
            <a:pPr marL="0" algn="r" defTabSz="914400" rtl="0" eaLnBrk="1" latinLnBrk="0" hangingPunct="1">
              <a:defRPr/>
            </a:pPr>
            <a:fld id="{6856ECDB-1CEE-4F69-ADCA-557460F2116E}" type="slidenum">
              <a:rPr lang="en-US" sz="1000" kern="1200" smtClean="0">
                <a:solidFill>
                  <a:schemeClr val="tx2"/>
                </a:solidFill>
                <a:latin typeface="Arial" pitchFamily="34" charset="0"/>
                <a:ea typeface="+mn-ea"/>
                <a:cs typeface="Arial" pitchFamily="34" charset="0"/>
              </a:rPr>
              <a:pPr marL="0" algn="r" defTabSz="914400" rtl="0" eaLnBrk="1" latinLnBrk="0" hangingPunct="1">
                <a:defRPr/>
              </a:pPr>
              <a:t>‹#›</a:t>
            </a:fld>
            <a:endParaRPr lang="en-US" sz="1000" kern="1200" dirty="0">
              <a:solidFill>
                <a:schemeClr val="tx2"/>
              </a:solidFill>
              <a:latin typeface="Arial" pitchFamily="34" charset="0"/>
              <a:ea typeface="+mn-ea"/>
              <a:cs typeface="Arial" pitchFamily="34" charset="0"/>
            </a:endParaRPr>
          </a:p>
        </p:txBody>
      </p:sp>
      <p:sp>
        <p:nvSpPr>
          <p:cNvPr id="4" name="TextBox 20"/>
          <p:cNvSpPr txBox="1">
            <a:spLocks noChangeArrowheads="1"/>
          </p:cNvSpPr>
          <p:nvPr userDrawn="1"/>
        </p:nvSpPr>
        <p:spPr bwMode="gray">
          <a:xfrm>
            <a:off x="481013" y="6629401"/>
            <a:ext cx="2053447"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bg1"/>
                </a:solidFill>
                <a:latin typeface="Arial" pitchFamily="34" charset="0"/>
                <a:ea typeface="+mn-ea"/>
                <a:cs typeface="Arial" pitchFamily="34" charset="0"/>
              </a:rPr>
              <a:t>Copyright © 2014 ADVIK. All rights reserved.</a:t>
            </a:r>
            <a:endParaRPr lang="en-US" sz="800" kern="12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64115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4">
    <p:spTree>
      <p:nvGrpSpPr>
        <p:cNvPr id="1" name=""/>
        <p:cNvGrpSpPr/>
        <p:nvPr/>
      </p:nvGrpSpPr>
      <p:grpSpPr>
        <a:xfrm>
          <a:off x="0" y="0"/>
          <a:ext cx="0" cy="0"/>
          <a:chOff x="0" y="0"/>
          <a:chExt cx="0" cy="0"/>
        </a:xfrm>
      </p:grpSpPr>
      <p:sp>
        <p:nvSpPr>
          <p:cNvPr id="15"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17" name="Text Placeholder 4"/>
          <p:cNvSpPr>
            <a:spLocks noGrp="1"/>
          </p:cNvSpPr>
          <p:nvPr>
            <p:ph type="body" sz="quarter" idx="10" hasCustomPrompt="1"/>
          </p:nvPr>
        </p:nvSpPr>
        <p:spPr bwMode="gray">
          <a:xfrm>
            <a:off x="4810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18" name="Text Placeholder 4"/>
          <p:cNvSpPr>
            <a:spLocks noGrp="1"/>
          </p:cNvSpPr>
          <p:nvPr>
            <p:ph type="body" sz="quarter" idx="11" hasCustomPrompt="1"/>
          </p:nvPr>
        </p:nvSpPr>
        <p:spPr bwMode="gray">
          <a:xfrm>
            <a:off x="47736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1" name="Text Placeholder 4"/>
          <p:cNvSpPr>
            <a:spLocks noGrp="1"/>
          </p:cNvSpPr>
          <p:nvPr>
            <p:ph type="body" sz="quarter" idx="12" hasCustomPrompt="1"/>
          </p:nvPr>
        </p:nvSpPr>
        <p:spPr bwMode="gray">
          <a:xfrm>
            <a:off x="4810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1</a:t>
            </a:r>
          </a:p>
        </p:txBody>
      </p:sp>
      <p:sp>
        <p:nvSpPr>
          <p:cNvPr id="32" name="Text Placeholder 4"/>
          <p:cNvSpPr>
            <a:spLocks noGrp="1"/>
          </p:cNvSpPr>
          <p:nvPr>
            <p:ph type="body" sz="quarter" idx="13" hasCustomPrompt="1"/>
          </p:nvPr>
        </p:nvSpPr>
        <p:spPr bwMode="gray">
          <a:xfrm>
            <a:off x="4773613" y="1971675"/>
            <a:ext cx="3933825" cy="286161"/>
          </a:xfrm>
          <a:noFill/>
          <a:ln>
            <a:noFill/>
          </a:ln>
        </p:spPr>
        <p:txBody>
          <a:bodyPr wrap="square" lIns="0" tIns="0" rIns="0" bIns="0" anchor="b" anchorCtr="0">
            <a:spAutoFit/>
          </a:bodyPr>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2</a:t>
            </a:r>
          </a:p>
        </p:txBody>
      </p:sp>
      <p:cxnSp>
        <p:nvCxnSpPr>
          <p:cNvPr id="33" name="Straight Connector 32"/>
          <p:cNvCxnSpPr/>
          <p:nvPr userDrawn="1"/>
        </p:nvCxnSpPr>
        <p:spPr bwMode="gray">
          <a:xfrm>
            <a:off x="4810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7736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4"/>
          <p:cNvSpPr>
            <a:spLocks noGrp="1"/>
          </p:cNvSpPr>
          <p:nvPr>
            <p:ph type="body" sz="quarter" idx="15" hasCustomPrompt="1"/>
          </p:nvPr>
        </p:nvSpPr>
        <p:spPr bwMode="gray">
          <a:xfrm>
            <a:off x="481013" y="470329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6" name="Text Placeholder 4"/>
          <p:cNvSpPr>
            <a:spLocks noGrp="1"/>
          </p:cNvSpPr>
          <p:nvPr>
            <p:ph type="body" sz="quarter" idx="16" hasCustomPrompt="1"/>
          </p:nvPr>
        </p:nvSpPr>
        <p:spPr bwMode="gray">
          <a:xfrm>
            <a:off x="4773613" y="470329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7" name="Text Placeholder 4"/>
          <p:cNvSpPr>
            <a:spLocks noGrp="1"/>
          </p:cNvSpPr>
          <p:nvPr>
            <p:ph type="body" sz="quarter" idx="17" hasCustomPrompt="1"/>
          </p:nvPr>
        </p:nvSpPr>
        <p:spPr bwMode="gray">
          <a:xfrm>
            <a:off x="481013" y="4207995"/>
            <a:ext cx="3933825" cy="286161"/>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smtClean="0"/>
              <a:t>Heading 3</a:t>
            </a:r>
          </a:p>
        </p:txBody>
      </p:sp>
      <p:sp>
        <p:nvSpPr>
          <p:cNvPr id="38" name="Text Placeholder 4"/>
          <p:cNvSpPr>
            <a:spLocks noGrp="1"/>
          </p:cNvSpPr>
          <p:nvPr>
            <p:ph type="body" sz="quarter" idx="18" hasCustomPrompt="1"/>
          </p:nvPr>
        </p:nvSpPr>
        <p:spPr bwMode="gray">
          <a:xfrm>
            <a:off x="4773613" y="4207995"/>
            <a:ext cx="3933825" cy="286161"/>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smtClean="0"/>
              <a:t>Heading 4</a:t>
            </a:r>
          </a:p>
        </p:txBody>
      </p:sp>
      <p:cxnSp>
        <p:nvCxnSpPr>
          <p:cNvPr id="39" name="Straight Connector 38"/>
          <p:cNvCxnSpPr/>
          <p:nvPr userDrawn="1"/>
        </p:nvCxnSpPr>
        <p:spPr bwMode="gray">
          <a:xfrm>
            <a:off x="481013" y="458105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4773613" y="458105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 Placeholder 41"/>
          <p:cNvSpPr>
            <a:spLocks noGrp="1"/>
          </p:cNvSpPr>
          <p:nvPr>
            <p:ph type="body" sz="quarter" idx="19"/>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9990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bwMode="gray">
          <a:xfrm>
            <a:off x="2438399" y="1971675"/>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1</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16" name="Picture Placeholder 22"/>
          <p:cNvSpPr>
            <a:spLocks noGrp="1"/>
          </p:cNvSpPr>
          <p:nvPr>
            <p:ph type="pic" sz="quarter" idx="13"/>
          </p:nvPr>
        </p:nvSpPr>
        <p:spPr bwMode="gray">
          <a:xfrm>
            <a:off x="481013"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42" name="Text Placeholder 4"/>
          <p:cNvSpPr>
            <a:spLocks noGrp="1"/>
          </p:cNvSpPr>
          <p:nvPr>
            <p:ph type="body" sz="quarter" idx="19" hasCustomPrompt="1"/>
          </p:nvPr>
        </p:nvSpPr>
        <p:spPr bwMode="gray">
          <a:xfrm>
            <a:off x="6669087" y="1971675"/>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2</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3" name="Picture Placeholder 22"/>
          <p:cNvSpPr>
            <a:spLocks noGrp="1"/>
          </p:cNvSpPr>
          <p:nvPr>
            <p:ph type="pic" sz="quarter" idx="20"/>
          </p:nvPr>
        </p:nvSpPr>
        <p:spPr bwMode="gray">
          <a:xfrm>
            <a:off x="4711701" y="1971675"/>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hasCustomPrompt="1"/>
          </p:nvPr>
        </p:nvSpPr>
        <p:spPr bwMode="gray">
          <a:xfrm>
            <a:off x="2438399" y="4241801"/>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3</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6" name="Picture Placeholder 22"/>
          <p:cNvSpPr>
            <a:spLocks noGrp="1"/>
          </p:cNvSpPr>
          <p:nvPr>
            <p:ph type="pic" sz="quarter" idx="22"/>
          </p:nvPr>
        </p:nvSpPr>
        <p:spPr bwMode="gray">
          <a:xfrm>
            <a:off x="481013"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hasCustomPrompt="1"/>
          </p:nvPr>
        </p:nvSpPr>
        <p:spPr bwMode="gray">
          <a:xfrm>
            <a:off x="6669087" y="4241801"/>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4</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9" name="Picture Placeholder 22"/>
          <p:cNvSpPr>
            <a:spLocks noGrp="1"/>
          </p:cNvSpPr>
          <p:nvPr>
            <p:ph type="pic" sz="quarter" idx="24"/>
          </p:nvPr>
        </p:nvSpPr>
        <p:spPr bwMode="gray">
          <a:xfrm>
            <a:off x="4711701"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smtClean="0"/>
              <a:t>Click to edit Master text styles</a:t>
            </a:r>
          </a:p>
        </p:txBody>
      </p:sp>
    </p:spTree>
    <p:extLst>
      <p:ext uri="{BB962C8B-B14F-4D97-AF65-F5344CB8AC3E}">
        <p14:creationId xmlns:p14="http://schemas.microsoft.com/office/powerpoint/2010/main" val="400608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6"/>
          </a:xfrm>
        </p:spPr>
        <p:txBody>
          <a:bodyPr>
            <a:noAutofit/>
          </a:bodyPr>
          <a:lstStyle>
            <a:lvl1pPr marL="0" indent="0">
              <a:buNone/>
              <a:defRPr>
                <a:latin typeface="Arial" pitchFamily="34" charset="0"/>
                <a:cs typeface="Arial" pitchFamily="34" charset="0"/>
              </a:defRPr>
            </a:lvl1pPr>
          </a:lstStyle>
          <a:p>
            <a:r>
              <a:rPr lang="en-US" smtClean="0"/>
              <a:t>Click icon to add table</a:t>
            </a:r>
            <a:endParaRPr lang="en-US"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smtClean="0"/>
              <a:t>Click to edit Master text styles</a:t>
            </a:r>
          </a:p>
        </p:txBody>
      </p:sp>
    </p:spTree>
    <p:extLst>
      <p:ext uri="{BB962C8B-B14F-4D97-AF65-F5344CB8AC3E}">
        <p14:creationId xmlns:p14="http://schemas.microsoft.com/office/powerpoint/2010/main" val="293363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5"/>
            <a:ext cx="8226425" cy="4162425"/>
          </a:xfrm>
        </p:spPr>
        <p:txBody>
          <a:bodyPr>
            <a:noAutofit/>
          </a:bodyPr>
          <a:lstStyle>
            <a:lvl1pPr marL="0" indent="0">
              <a:buNone/>
              <a:defRPr>
                <a:latin typeface="Arial" pitchFamily="34" charset="0"/>
                <a:cs typeface="Arial" pitchFamily="34" charset="0"/>
              </a:defRPr>
            </a:lvl1pPr>
          </a:lstStyle>
          <a:p>
            <a:r>
              <a:rPr lang="en-US" smtClean="0"/>
              <a:t>Click icon to add chart</a:t>
            </a:r>
            <a:endParaRPr lang="en-US"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609493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366838" y="1527295"/>
            <a:ext cx="6729984"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dirty="0" smtClean="0"/>
              <a:t>Click to edit master title style</a:t>
            </a:r>
            <a:endParaRPr lang="en-US" dirty="0"/>
          </a:p>
        </p:txBody>
      </p:sp>
      <p:sp>
        <p:nvSpPr>
          <p:cNvPr id="9" name="TextBox 8"/>
          <p:cNvSpPr txBox="1">
            <a:spLocks noChangeArrowheads="1"/>
          </p:cNvSpPr>
          <p:nvPr userDrawn="1"/>
        </p:nvSpPr>
        <p:spPr bwMode="gray">
          <a:xfrm>
            <a:off x="1366839" y="3369513"/>
            <a:ext cx="6754811" cy="2446824"/>
          </a:xfrm>
          <a:prstGeom prst="rect">
            <a:avLst/>
          </a:prstGeom>
          <a:noFill/>
          <a:ln w="9525">
            <a:noFill/>
            <a:miter lim="800000"/>
            <a:headEnd/>
            <a:tailEnd/>
          </a:ln>
        </p:spPr>
        <p:txBody>
          <a:bodyPr wrap="square" lIns="0" tIns="0" rIns="0" bIns="0">
            <a:spAutoFit/>
          </a:bodyPr>
          <a:lstStyle/>
          <a:p>
            <a:pPr algn="just">
              <a:spcBef>
                <a:spcPts val="600"/>
              </a:spcBef>
            </a:pPr>
            <a:r>
              <a:rPr lang="en-US" sz="1000" b="1" dirty="0" smtClean="0">
                <a:solidFill>
                  <a:schemeClr val="tx2"/>
                </a:solidFill>
                <a:latin typeface="Arial" pitchFamily="34" charset="0"/>
                <a:cs typeface="Arial" pitchFamily="34" charset="0"/>
              </a:rPr>
              <a:t>Disclaimer </a:t>
            </a:r>
          </a:p>
          <a:p>
            <a:pPr algn="just">
              <a:spcBef>
                <a:spcPts val="600"/>
              </a:spcBef>
            </a:pP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provides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or its subsidiaries. Any unauthorized use, disclosure or public dissemination of information contained herein is prohibited. Unless specifically noted,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Information contained in a presentation hosted or promoted by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is provided “as is” without warranty of any kind, either expressed or implied, including any warranty of merchantability or fitness for a particular purpose. </a:t>
            </a:r>
            <a:r>
              <a:rPr lang="en-US" sz="900" dirty="0" err="1" smtClean="0">
                <a:solidFill>
                  <a:schemeClr val="tx2"/>
                </a:solidFill>
                <a:latin typeface="Arial" pitchFamily="34" charset="0"/>
                <a:cs typeface="Arial" pitchFamily="34" charset="0"/>
              </a:rPr>
              <a:t>Advik</a:t>
            </a:r>
            <a:r>
              <a:rPr lang="en-US" sz="900" dirty="0" smtClean="0">
                <a:solidFill>
                  <a:schemeClr val="tx2"/>
                </a:solidFill>
                <a:latin typeface="Arial" pitchFamily="34" charset="0"/>
                <a:cs typeface="Arial" pitchFamily="34" charset="0"/>
              </a:rPr>
              <a:t> assumes no liability or responsibility for the contents of a presentation or the opinions expressed by the presenters. All expressions of opinion are subject to change without notice.</a:t>
            </a:r>
          </a:p>
        </p:txBody>
      </p:sp>
      <p:sp>
        <p:nvSpPr>
          <p:cNvPr id="4" name="Text Placeholder 41"/>
          <p:cNvSpPr>
            <a:spLocks noGrp="1"/>
          </p:cNvSpPr>
          <p:nvPr>
            <p:ph type="body" sz="quarter" idx="14"/>
          </p:nvPr>
        </p:nvSpPr>
        <p:spPr bwMode="gray">
          <a:xfrm>
            <a:off x="1366838" y="2140169"/>
            <a:ext cx="6734627" cy="2769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
        <p:nvSpPr>
          <p:cNvPr id="8" name="TextBox 20"/>
          <p:cNvSpPr txBox="1">
            <a:spLocks noChangeArrowheads="1"/>
          </p:cNvSpPr>
          <p:nvPr userDrawn="1"/>
        </p:nvSpPr>
        <p:spPr bwMode="gray">
          <a:xfrm>
            <a:off x="481013" y="6629401"/>
            <a:ext cx="2053447"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bg1"/>
                </a:solidFill>
                <a:latin typeface="Arial" pitchFamily="34" charset="0"/>
                <a:ea typeface="+mn-ea"/>
                <a:cs typeface="Arial" pitchFamily="34" charset="0"/>
              </a:rPr>
              <a:t>Copyright © 2014 ADVIK. All rights reserved.</a:t>
            </a:r>
            <a:endParaRPr lang="en-US" sz="800" kern="12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3734149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2"/>
          <p:cNvSpPr txBox="1">
            <a:spLocks noChangeArrowheads="1"/>
          </p:cNvSpPr>
          <p:nvPr userDrawn="1"/>
        </p:nvSpPr>
        <p:spPr>
          <a:xfrm>
            <a:off x="685800" y="1562100"/>
            <a:ext cx="7772400" cy="3733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6600" b="1" dirty="0" err="1" smtClean="0">
                <a:solidFill>
                  <a:schemeClr val="tx1"/>
                </a:solidFill>
                <a:latin typeface="Times New Roman" pitchFamily="18" charset="0"/>
                <a:cs typeface="Times New Roman" pitchFamily="18" charset="0"/>
              </a:rPr>
              <a:t>AD</a:t>
            </a:r>
            <a:r>
              <a:rPr lang="en-US" sz="15500" dirty="0" err="1" smtClean="0">
                <a:solidFill>
                  <a:srgbClr val="FF0000"/>
                </a:solidFill>
                <a:latin typeface="Wingdings 3" pitchFamily="18" charset="2"/>
                <a:cs typeface="Times New Roman" pitchFamily="18" charset="0"/>
              </a:rPr>
              <a:t>q</a:t>
            </a:r>
            <a:r>
              <a:rPr lang="en-US" sz="16600" b="1" dirty="0" err="1" smtClean="0">
                <a:solidFill>
                  <a:schemeClr val="tx1"/>
                </a:solidFill>
                <a:latin typeface="Times New Roman" pitchFamily="18" charset="0"/>
                <a:cs typeface="Times New Roman" pitchFamily="18" charset="0"/>
              </a:rPr>
              <a:t>IK</a:t>
            </a:r>
            <a:endParaRPr lang="en-US" sz="16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5285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C19EDDDC-8304-45BC-AF8D-AE838E42E119}" type="slidenum">
              <a:rPr lang="en-US"/>
              <a:pPr/>
              <a:t>‹#›</a:t>
            </a:fld>
            <a:endParaRPr lang="en-US"/>
          </a:p>
        </p:txBody>
      </p:sp>
    </p:spTree>
    <p:extLst>
      <p:ext uri="{BB962C8B-B14F-4D97-AF65-F5344CB8AC3E}">
        <p14:creationId xmlns:p14="http://schemas.microsoft.com/office/powerpoint/2010/main" val="369468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40CB6495-E236-431B-A0AA-13D5C6251F83}" type="slidenum">
              <a:rPr lang="en-US"/>
              <a:pPr/>
              <a:t>‹#›</a:t>
            </a:fld>
            <a:endParaRPr lang="en-US"/>
          </a:p>
        </p:txBody>
      </p:sp>
    </p:spTree>
    <p:extLst>
      <p:ext uri="{BB962C8B-B14F-4D97-AF65-F5344CB8AC3E}">
        <p14:creationId xmlns:p14="http://schemas.microsoft.com/office/powerpoint/2010/main" val="111358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7AC8412F-EC05-4BF6-B343-1933E347AB9C}" type="slidenum">
              <a:rPr lang="en-US"/>
              <a:pPr/>
              <a:t>‹#›</a:t>
            </a:fld>
            <a:endParaRPr lang="en-US"/>
          </a:p>
        </p:txBody>
      </p:sp>
    </p:spTree>
    <p:extLst>
      <p:ext uri="{BB962C8B-B14F-4D97-AF65-F5344CB8AC3E}">
        <p14:creationId xmlns:p14="http://schemas.microsoft.com/office/powerpoint/2010/main" val="37678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92017903-06B0-496A-A9B3-C34085896653}" type="slidenum">
              <a:rPr lang="en-US"/>
              <a:pPr/>
              <a:t>‹#›</a:t>
            </a:fld>
            <a:endParaRPr lang="en-US"/>
          </a:p>
        </p:txBody>
      </p:sp>
    </p:spTree>
    <p:extLst>
      <p:ext uri="{BB962C8B-B14F-4D97-AF65-F5344CB8AC3E}">
        <p14:creationId xmlns:p14="http://schemas.microsoft.com/office/powerpoint/2010/main" val="146552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27213" y="4053701"/>
            <a:ext cx="5511800"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8"/>
          <p:cNvSpPr>
            <a:spLocks noGrp="1"/>
          </p:cNvSpPr>
          <p:nvPr>
            <p:ph type="title" hasCustomPrompt="1"/>
          </p:nvPr>
        </p:nvSpPr>
        <p:spPr bwMode="gray">
          <a:xfrm>
            <a:off x="1827213" y="2184400"/>
            <a:ext cx="5511800"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smtClean="0"/>
              <a:t>Click to Edit Master Title Style</a:t>
            </a:r>
            <a:endParaRPr lang="en-US" dirty="0"/>
          </a:p>
        </p:txBody>
      </p:sp>
      <p:sp>
        <p:nvSpPr>
          <p:cNvPr id="5" name="TextBox 20"/>
          <p:cNvSpPr txBox="1">
            <a:spLocks noChangeArrowheads="1"/>
          </p:cNvSpPr>
          <p:nvPr userDrawn="1"/>
        </p:nvSpPr>
        <p:spPr bwMode="gray">
          <a:xfrm>
            <a:off x="481013" y="6629401"/>
            <a:ext cx="2053447"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bg1"/>
                </a:solidFill>
                <a:latin typeface="Arial" pitchFamily="34" charset="0"/>
                <a:ea typeface="+mn-ea"/>
                <a:cs typeface="Arial" pitchFamily="34" charset="0"/>
              </a:rPr>
              <a:t>Copyright © 2014 ADVIK. All rights reserved.</a:t>
            </a:r>
            <a:endParaRPr lang="en-US" sz="800" kern="12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60174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239000" y="6367153"/>
            <a:ext cx="1905000" cy="457200"/>
          </a:xfrm>
          <a:prstGeom prst="rect">
            <a:avLst/>
          </a:prstGeom>
        </p:spPr>
        <p:txBody>
          <a:bodyPr/>
          <a:lstStyle>
            <a:lvl1pPr>
              <a:defRPr/>
            </a:lvl1pPr>
          </a:lstStyle>
          <a:p>
            <a:fld id="{2A157C5A-AEAF-4029-8091-3525D3D59A6D}" type="slidenum">
              <a:rPr lang="en-US"/>
              <a:pPr/>
              <a:t>‹#›</a:t>
            </a:fld>
            <a:endParaRPr lang="en-US"/>
          </a:p>
        </p:txBody>
      </p:sp>
    </p:spTree>
    <p:extLst>
      <p:ext uri="{BB962C8B-B14F-4D97-AF65-F5344CB8AC3E}">
        <p14:creationId xmlns:p14="http://schemas.microsoft.com/office/powerpoint/2010/main" val="98416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2031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82469F-10DE-4B86-AF00-CFFC0BC0911A}"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331513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2469F-10DE-4B86-AF00-CFFC0BC0911A}"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2986322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82469F-10DE-4B86-AF00-CFFC0BC0911A}"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1590063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82469F-10DE-4B86-AF00-CFFC0BC0911A}"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744589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82469F-10DE-4B86-AF00-CFFC0BC0911A}" type="datetimeFigureOut">
              <a:rPr lang="en-US" smtClean="0"/>
              <a:t>12/15/2018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787133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82469F-10DE-4B86-AF00-CFFC0BC0911A}" type="datetimeFigureOut">
              <a:rPr lang="en-US" smtClean="0"/>
              <a:t>12/15/2018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1390904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2469F-10DE-4B86-AF00-CFFC0BC0911A}" type="datetimeFigureOut">
              <a:rPr lang="en-US" smtClean="0"/>
              <a:t>12/15/2018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3019739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2469F-10DE-4B86-AF00-CFFC0BC0911A}"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326664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3" name="Text Placeholder 4"/>
          <p:cNvSpPr>
            <a:spLocks noGrp="1"/>
          </p:cNvSpPr>
          <p:nvPr>
            <p:ph type="body" sz="quarter" idx="10" hasCustomPrompt="1"/>
          </p:nvPr>
        </p:nvSpPr>
        <p:spPr bwMode="gray">
          <a:xfrm>
            <a:off x="481012" y="1971675"/>
            <a:ext cx="8224838"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Tree>
    <p:extLst>
      <p:ext uri="{BB962C8B-B14F-4D97-AF65-F5344CB8AC3E}">
        <p14:creationId xmlns:p14="http://schemas.microsoft.com/office/powerpoint/2010/main" val="1839379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2469F-10DE-4B86-AF00-CFFC0BC0911A}"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3371654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2469F-10DE-4B86-AF00-CFFC0BC0911A}"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3971846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2469F-10DE-4B86-AF00-CFFC0BC0911A}"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C9B26-59F3-4BDD-8D6F-B277F4A0C283}" type="slidenum">
              <a:rPr lang="en-US" smtClean="0"/>
              <a:t>‹#›</a:t>
            </a:fld>
            <a:endParaRPr lang="en-US"/>
          </a:p>
        </p:txBody>
      </p:sp>
    </p:spTree>
    <p:extLst>
      <p:ext uri="{BB962C8B-B14F-4D97-AF65-F5344CB8AC3E}">
        <p14:creationId xmlns:p14="http://schemas.microsoft.com/office/powerpoint/2010/main" val="1406253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0975E-8EB5-4FBB-A495-2F0115420826}"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1213372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975E-8EB5-4FBB-A495-2F0115420826}"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248657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0975E-8EB5-4FBB-A495-2F0115420826}"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3367298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0975E-8EB5-4FBB-A495-2F0115420826}"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2332106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0975E-8EB5-4FBB-A495-2F0115420826}" type="datetimeFigureOut">
              <a:rPr lang="en-US" smtClean="0"/>
              <a:t>12/15/2018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890911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0975E-8EB5-4FBB-A495-2F0115420826}" type="datetimeFigureOut">
              <a:rPr lang="en-US" smtClean="0"/>
              <a:t>12/15/2018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206185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975E-8EB5-4FBB-A495-2F0115420826}" type="datetimeFigureOut">
              <a:rPr lang="en-US" smtClean="0"/>
              <a:t>12/15/2018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294901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3" name="Text Placeholder 4"/>
          <p:cNvSpPr>
            <a:spLocks noGrp="1"/>
          </p:cNvSpPr>
          <p:nvPr>
            <p:ph type="body" sz="quarter" idx="10" hasCustomPrompt="1"/>
          </p:nvPr>
        </p:nvSpPr>
        <p:spPr bwMode="gray">
          <a:xfrm>
            <a:off x="481012" y="1971675"/>
            <a:ext cx="8224838"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4" name="Text Placeholder 41"/>
          <p:cNvSpPr>
            <a:spLocks noGrp="1"/>
          </p:cNvSpPr>
          <p:nvPr userDrawn="1">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414894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975E-8EB5-4FBB-A495-2F0115420826}"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4018879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975E-8EB5-4FBB-A495-2F0115420826}"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1284270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975E-8EB5-4FBB-A495-2F0115420826}"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22186740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975E-8EB5-4FBB-A495-2F0115420826}"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D8662-0B27-4BF1-A11A-CF455EC1A72D}" type="slidenum">
              <a:rPr lang="en-US" smtClean="0"/>
              <a:t>‹#›</a:t>
            </a:fld>
            <a:endParaRPr lang="en-US"/>
          </a:p>
        </p:txBody>
      </p:sp>
    </p:spTree>
    <p:extLst>
      <p:ext uri="{BB962C8B-B14F-4D97-AF65-F5344CB8AC3E}">
        <p14:creationId xmlns:p14="http://schemas.microsoft.com/office/powerpoint/2010/main" val="31338046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4CC05-FA68-4882-902B-81CE87C72788}"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4119564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4CC05-FA68-4882-902B-81CE87C72788}"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1299130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4CC05-FA68-4882-902B-81CE87C72788}"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2443880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4CC05-FA68-4882-902B-81CE87C72788}"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21949568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4CC05-FA68-4882-902B-81CE87C72788}" type="datetimeFigureOut">
              <a:rPr lang="en-US" smtClean="0"/>
              <a:t>12/15/2018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3711788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4CC05-FA68-4882-902B-81CE87C72788}" type="datetimeFigureOut">
              <a:rPr lang="en-US" smtClean="0"/>
              <a:t>12/15/2018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2500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4" name="Text Placeholder 4"/>
          <p:cNvSpPr>
            <a:spLocks noGrp="1"/>
          </p:cNvSpPr>
          <p:nvPr>
            <p:ph type="body" sz="quarter" idx="10" hasCustomPrompt="1"/>
          </p:nvPr>
        </p:nvSpPr>
        <p:spPr bwMode="gray">
          <a:xfrm>
            <a:off x="481012" y="1971675"/>
            <a:ext cx="8224838" cy="1846659"/>
          </a:xfrm>
        </p:spPr>
        <p:txBody>
          <a:bodyPr wrap="square">
            <a:spAutoFit/>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Tree>
    <p:extLst>
      <p:ext uri="{BB962C8B-B14F-4D97-AF65-F5344CB8AC3E}">
        <p14:creationId xmlns:p14="http://schemas.microsoft.com/office/powerpoint/2010/main" val="2163953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4CC05-FA68-4882-902B-81CE87C72788}" type="datetimeFigureOut">
              <a:rPr lang="en-US" smtClean="0"/>
              <a:t>12/15/2018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2728233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4CC05-FA68-4882-902B-81CE87C72788}"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42044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4CC05-FA68-4882-902B-81CE87C72788}"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566487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4CC05-FA68-4882-902B-81CE87C72788}"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3416599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4CC05-FA68-4882-902B-81CE87C72788}"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675B-1FAC-4249-A427-E199BEE9B07C}" type="slidenum">
              <a:rPr lang="en-US" smtClean="0"/>
              <a:t>‹#›</a:t>
            </a:fld>
            <a:endParaRPr lang="en-US"/>
          </a:p>
        </p:txBody>
      </p:sp>
    </p:spTree>
    <p:extLst>
      <p:ext uri="{BB962C8B-B14F-4D97-AF65-F5344CB8AC3E}">
        <p14:creationId xmlns:p14="http://schemas.microsoft.com/office/powerpoint/2010/main" val="356090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5"/>
            <a:ext cx="4078287" cy="4162425"/>
          </a:xfrm>
        </p:spPr>
        <p:txBody>
          <a:bodyPr>
            <a:noAutofit/>
          </a:bodyPr>
          <a:lstStyle>
            <a:lvl1pPr marL="0" indent="0">
              <a:buNone/>
              <a:defRPr>
                <a:latin typeface="Arial" pitchFamily="34" charset="0"/>
                <a:cs typeface="Arial" pitchFamily="34" charset="0"/>
              </a:defRPr>
            </a:lvl1pPr>
          </a:lstStyle>
          <a:p>
            <a:r>
              <a:rPr lang="en-US" smtClean="0"/>
              <a:t>Click icon to add picture</a:t>
            </a:r>
            <a:endParaRPr lang="en-US" dirty="0"/>
          </a:p>
        </p:txBody>
      </p:sp>
      <p:sp>
        <p:nvSpPr>
          <p:cNvPr id="18" name="Text Placeholder 4"/>
          <p:cNvSpPr>
            <a:spLocks noGrp="1"/>
          </p:cNvSpPr>
          <p:nvPr>
            <p:ph type="body" sz="quarter" idx="19" hasCustomPrompt="1"/>
          </p:nvPr>
        </p:nvSpPr>
        <p:spPr bwMode="gray">
          <a:xfrm>
            <a:off x="4838700" y="1971675"/>
            <a:ext cx="3846512"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98612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39913" y="4067175"/>
            <a:ext cx="5524500"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8"/>
          <p:cNvSpPr>
            <a:spLocks noGrp="1"/>
          </p:cNvSpPr>
          <p:nvPr>
            <p:ph type="title" hasCustomPrompt="1"/>
          </p:nvPr>
        </p:nvSpPr>
        <p:spPr bwMode="gray">
          <a:xfrm>
            <a:off x="1839914" y="2200275"/>
            <a:ext cx="5524500" cy="1231106"/>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901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p>
        </p:txBody>
      </p:sp>
      <p:sp>
        <p:nvSpPr>
          <p:cNvPr id="22" name="Subtitle 2"/>
          <p:cNvSpPr>
            <a:spLocks noGrp="1"/>
          </p:cNvSpPr>
          <p:nvPr>
            <p:ph type="subTitle" idx="1" hasCustomPrompt="1"/>
          </p:nvPr>
        </p:nvSpPr>
        <p:spPr bwMode="gray">
          <a:xfrm>
            <a:off x="4926013" y="4295775"/>
            <a:ext cx="3781424"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3" name="Title 8"/>
          <p:cNvSpPr>
            <a:spLocks noGrp="1"/>
          </p:cNvSpPr>
          <p:nvPr>
            <p:ph type="title" hasCustomPrompt="1"/>
          </p:nvPr>
        </p:nvSpPr>
        <p:spPr bwMode="gray">
          <a:xfrm>
            <a:off x="4926014" y="1971675"/>
            <a:ext cx="3781424" cy="1846659"/>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814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bwMode="gray">
          <a:xfrm>
            <a:off x="4810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4" name="Text Placeholder 4"/>
          <p:cNvSpPr>
            <a:spLocks noGrp="1"/>
          </p:cNvSpPr>
          <p:nvPr>
            <p:ph type="body" sz="quarter" idx="11" hasCustomPrompt="1"/>
          </p:nvPr>
        </p:nvSpPr>
        <p:spPr bwMode="gray">
          <a:xfrm>
            <a:off x="4773613" y="2466976"/>
            <a:ext cx="3933825"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ext Placeholder 4"/>
          <p:cNvSpPr>
            <a:spLocks noGrp="1"/>
          </p:cNvSpPr>
          <p:nvPr>
            <p:ph type="body" sz="quarter" idx="12" hasCustomPrompt="1"/>
          </p:nvPr>
        </p:nvSpPr>
        <p:spPr bwMode="gray">
          <a:xfrm>
            <a:off x="4810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1</a:t>
            </a:r>
          </a:p>
        </p:txBody>
      </p:sp>
      <p:sp>
        <p:nvSpPr>
          <p:cNvPr id="6" name="Text Placeholder 4"/>
          <p:cNvSpPr>
            <a:spLocks noGrp="1"/>
          </p:cNvSpPr>
          <p:nvPr>
            <p:ph type="body" sz="quarter" idx="13" hasCustomPrompt="1"/>
          </p:nvPr>
        </p:nvSpPr>
        <p:spPr bwMode="gray">
          <a:xfrm>
            <a:off x="4773613" y="1971675"/>
            <a:ext cx="3933825"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2</a:t>
            </a:r>
          </a:p>
        </p:txBody>
      </p:sp>
      <p:cxnSp>
        <p:nvCxnSpPr>
          <p:cNvPr id="8" name="Straight Connector 7"/>
          <p:cNvCxnSpPr/>
          <p:nvPr userDrawn="1"/>
        </p:nvCxnSpPr>
        <p:spPr bwMode="gray">
          <a:xfrm>
            <a:off x="4810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773613" y="2344738"/>
            <a:ext cx="3906652"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bwMode="gray">
          <a:xfrm>
            <a:off x="481012" y="727075"/>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64130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8961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84B23-11DC-464A-BFC1-BD668A4DD015}" type="slidenum">
              <a:rPr lang="en-US" smtClean="0"/>
              <a:t>‹#›</a:t>
            </a:fld>
            <a:endParaRPr lang="en-US" dirty="0"/>
          </a:p>
        </p:txBody>
      </p:sp>
      <p:sp>
        <p:nvSpPr>
          <p:cNvPr id="2" name="Title Placeholder 1"/>
          <p:cNvSpPr>
            <a:spLocks noGrp="1"/>
          </p:cNvSpPr>
          <p:nvPr>
            <p:ph type="title"/>
          </p:nvPr>
        </p:nvSpPr>
        <p:spPr>
          <a:xfrm>
            <a:off x="0" y="457201"/>
            <a:ext cx="914400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rtl="0" eaLnBrk="1" fontAlgn="base" hangingPunct="1">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481013" y="1971675"/>
            <a:ext cx="8212137"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marL="571500" marR="0" lvl="2" indent="-279400" algn="l" defTabSz="914400" rtl="0" eaLnBrk="1" fontAlgn="base" latinLnBrk="0" hangingPunct="1">
              <a:lnSpc>
                <a:spcPct val="100000"/>
              </a:lnSpc>
              <a:spcBef>
                <a:spcPts val="0"/>
              </a:spcBef>
              <a:spcAft>
                <a:spcPts val="0"/>
              </a:spcAft>
              <a:buClr>
                <a:schemeClr val="bg2"/>
              </a:buClr>
              <a:buSzPct val="90000"/>
              <a:buFont typeface="Arial" pitchFamily="34" charset="0"/>
              <a:buChar char="–"/>
              <a:tabLst/>
              <a:defRPr/>
            </a:pPr>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6" name="Rectangle 2"/>
          <p:cNvSpPr txBox="1">
            <a:spLocks noChangeArrowheads="1"/>
          </p:cNvSpPr>
          <p:nvPr userDrawn="1"/>
        </p:nvSpPr>
        <p:spPr>
          <a:xfrm>
            <a:off x="7010400" y="-76200"/>
            <a:ext cx="18288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b="1" dirty="0" err="1" smtClean="0">
                <a:solidFill>
                  <a:schemeClr val="tx1"/>
                </a:solidFill>
                <a:latin typeface="Times New Roman" pitchFamily="18" charset="0"/>
                <a:cs typeface="Times New Roman" pitchFamily="18" charset="0"/>
              </a:rPr>
              <a:t>AD</a:t>
            </a:r>
            <a:r>
              <a:rPr lang="en-US" sz="2800" dirty="0" err="1" smtClean="0">
                <a:solidFill>
                  <a:srgbClr val="FF0000"/>
                </a:solidFill>
                <a:latin typeface="Wingdings 3" pitchFamily="18" charset="2"/>
                <a:cs typeface="Times New Roman" pitchFamily="18" charset="0"/>
              </a:rPr>
              <a:t>q</a:t>
            </a:r>
            <a:r>
              <a:rPr lang="en-US" sz="3200" b="1" dirty="0" err="1" smtClean="0">
                <a:solidFill>
                  <a:schemeClr val="tx1"/>
                </a:solidFill>
                <a:latin typeface="Times New Roman" pitchFamily="18" charset="0"/>
                <a:cs typeface="Times New Roman" pitchFamily="18" charset="0"/>
              </a:rPr>
              <a:t>IK</a:t>
            </a:r>
            <a:endParaRPr lang="en-US" sz="3200" b="1" dirty="0">
              <a:solidFill>
                <a:schemeClr val="tx1"/>
              </a:solidFill>
              <a:latin typeface="Times New Roman" pitchFamily="18" charset="0"/>
              <a:cs typeface="Times New Roman" pitchFamily="18" charset="0"/>
            </a:endParaRPr>
          </a:p>
        </p:txBody>
      </p:sp>
      <p:sp>
        <p:nvSpPr>
          <p:cNvPr id="11" name="Rectangle 10"/>
          <p:cNvSpPr/>
          <p:nvPr userDrawn="1"/>
        </p:nvSpPr>
        <p:spPr>
          <a:xfrm>
            <a:off x="0" y="6591300"/>
            <a:ext cx="8534400" cy="1766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6927" y="457200"/>
            <a:ext cx="9150927"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38024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720" r:id="rId21"/>
  </p:sldLayoutIdLst>
  <p:hf hdr="0"/>
  <p:txStyles>
    <p:title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p:titleStyle>
    <p:body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2469F-10DE-4B86-AF00-CFFC0BC0911A}" type="datetimeFigureOut">
              <a:rPr lang="en-US" smtClean="0"/>
              <a:t>12/15/2018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C9B26-59F3-4BDD-8D6F-B277F4A0C283}" type="slidenum">
              <a:rPr lang="en-US" smtClean="0"/>
              <a:t>‹#›</a:t>
            </a:fld>
            <a:endParaRPr lang="en-US"/>
          </a:p>
        </p:txBody>
      </p:sp>
    </p:spTree>
    <p:extLst>
      <p:ext uri="{BB962C8B-B14F-4D97-AF65-F5344CB8AC3E}">
        <p14:creationId xmlns:p14="http://schemas.microsoft.com/office/powerpoint/2010/main" val="24608478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975E-8EB5-4FBB-A495-2F0115420826}" type="datetimeFigureOut">
              <a:rPr lang="en-US" smtClean="0"/>
              <a:t>12/15/2018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D8662-0B27-4BF1-A11A-CF455EC1A72D}" type="slidenum">
              <a:rPr lang="en-US" smtClean="0"/>
              <a:pPr/>
              <a:t>‹#›</a:t>
            </a:fld>
            <a:r>
              <a:rPr lang="en-US" dirty="0" smtClean="0"/>
              <a:t>1 OF 1</a:t>
            </a:r>
            <a:endParaRPr lang="en-US" dirty="0"/>
          </a:p>
        </p:txBody>
      </p:sp>
    </p:spTree>
    <p:extLst>
      <p:ext uri="{BB962C8B-B14F-4D97-AF65-F5344CB8AC3E}">
        <p14:creationId xmlns:p14="http://schemas.microsoft.com/office/powerpoint/2010/main" val="127147989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4CC05-FA68-4882-902B-81CE87C72788}" type="datetimeFigureOut">
              <a:rPr lang="en-US" smtClean="0"/>
              <a:t>12/15/2018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4675B-1FAC-4249-A427-E199BEE9B07C}" type="slidenum">
              <a:rPr lang="en-US" smtClean="0"/>
              <a:t>‹#›</a:t>
            </a:fld>
            <a:endParaRPr lang="en-US"/>
          </a:p>
        </p:txBody>
      </p:sp>
    </p:spTree>
    <p:extLst>
      <p:ext uri="{BB962C8B-B14F-4D97-AF65-F5344CB8AC3E}">
        <p14:creationId xmlns:p14="http://schemas.microsoft.com/office/powerpoint/2010/main" val="256277764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lanning and organizing">
            <a:extLst>
              <a:ext uri="{FF2B5EF4-FFF2-40B4-BE49-F238E27FC236}">
                <a16:creationId xmlns:a16="http://schemas.microsoft.com/office/drawing/2014/main" xmlns="" id="{6D629D83-7ED1-4424-B7E9-69BC526B2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5257800" cy="43028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xmlns="" id="{54F5E2D2-D94E-4CE5-B404-50D7E7A033CD}"/>
              </a:ext>
            </a:extLst>
          </p:cNvPr>
          <p:cNvSpPr txBox="1">
            <a:spLocks/>
          </p:cNvSpPr>
          <p:nvPr/>
        </p:nvSpPr>
        <p:spPr>
          <a:xfrm>
            <a:off x="5029200" y="-440320"/>
            <a:ext cx="4453526" cy="2912101"/>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bodyPr>
          <a:lst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a:lstStyle>
          <a:p>
            <a:pPr algn="ctr"/>
            <a:r>
              <a:rPr lang="en-IN" sz="4000" dirty="0" smtClean="0">
                <a:solidFill>
                  <a:schemeClr val="tx1">
                    <a:lumMod val="85000"/>
                    <a:lumOff val="15000"/>
                  </a:schemeClr>
                </a:solidFill>
              </a:rPr>
              <a:t>Planning and Organizing</a:t>
            </a:r>
            <a:endParaRPr lang="en-IN" sz="4000" dirty="0">
              <a:solidFill>
                <a:schemeClr val="tx1">
                  <a:lumMod val="85000"/>
                  <a:lumOff val="15000"/>
                </a:schemeClr>
              </a:solidFill>
            </a:endParaRPr>
          </a:p>
        </p:txBody>
      </p:sp>
      <p:sp>
        <p:nvSpPr>
          <p:cNvPr id="12" name="TextBox 11">
            <a:extLst>
              <a:ext uri="{FF2B5EF4-FFF2-40B4-BE49-F238E27FC236}">
                <a16:creationId xmlns:a16="http://schemas.microsoft.com/office/drawing/2014/main" xmlns="" id="{F778B6CE-5679-4524-9BDF-D76C954ECDFA}"/>
              </a:ext>
            </a:extLst>
          </p:cNvPr>
          <p:cNvSpPr txBox="1"/>
          <p:nvPr/>
        </p:nvSpPr>
        <p:spPr>
          <a:xfrm>
            <a:off x="5092505" y="3657600"/>
            <a:ext cx="4051495" cy="2185214"/>
          </a:xfrm>
          <a:prstGeom prst="rect">
            <a:avLst/>
          </a:prstGeom>
          <a:noFill/>
        </p:spPr>
        <p:txBody>
          <a:bodyPr wrap="square" rtlCol="0">
            <a:spAutoFit/>
          </a:bodyPr>
          <a:lstStyle/>
          <a:p>
            <a:pPr algn="ctr"/>
            <a:r>
              <a:rPr lang="en-IN" sz="2400" dirty="0"/>
              <a:t>F</a:t>
            </a:r>
            <a:r>
              <a:rPr lang="en-IN" sz="2400" dirty="0" smtClean="0"/>
              <a:t>or</a:t>
            </a:r>
            <a:endParaRPr lang="en-IN" sz="2400" dirty="0"/>
          </a:p>
          <a:p>
            <a:pPr algn="ctr"/>
            <a:r>
              <a:rPr lang="en-IN" sz="2800" dirty="0"/>
              <a:t>Advik Hi-Tech Pvt </a:t>
            </a:r>
            <a:r>
              <a:rPr lang="en-IN" sz="2800" dirty="0" smtClean="0"/>
              <a:t>Ltd</a:t>
            </a:r>
          </a:p>
          <a:p>
            <a:pPr algn="ctr"/>
            <a:endParaRPr lang="en-IN" sz="2800" dirty="0" smtClean="0"/>
          </a:p>
          <a:p>
            <a:pPr algn="ctr"/>
            <a:r>
              <a:rPr lang="en-IN" sz="2800" dirty="0" smtClean="0"/>
              <a:t>Facilitator </a:t>
            </a:r>
          </a:p>
          <a:p>
            <a:pPr algn="ctr"/>
            <a:r>
              <a:rPr lang="en-IN" sz="2800" dirty="0" smtClean="0"/>
              <a:t>Mr. Amol Dagwade </a:t>
            </a:r>
          </a:p>
        </p:txBody>
      </p:sp>
    </p:spTree>
    <p:extLst>
      <p:ext uri="{BB962C8B-B14F-4D97-AF65-F5344CB8AC3E}">
        <p14:creationId xmlns:p14="http://schemas.microsoft.com/office/powerpoint/2010/main" val="148910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4419600" cy="369332"/>
          </a:xfrm>
          <a:prstGeom prst="rect">
            <a:avLst/>
          </a:prstGeom>
        </p:spPr>
        <p:txBody>
          <a:bodyPr wrap="square">
            <a:spAutoFit/>
          </a:bodyPr>
          <a:lstStyle/>
          <a:p>
            <a:r>
              <a:rPr lang="en-IN" b="1" spc="-50" dirty="0">
                <a:solidFill>
                  <a:schemeClr val="tx1">
                    <a:lumMod val="75000"/>
                    <a:lumOff val="25000"/>
                  </a:schemeClr>
                </a:solidFill>
              </a:rPr>
              <a:t>Prioritizing – Urgent vs. Important</a:t>
            </a:r>
          </a:p>
        </p:txBody>
      </p:sp>
      <p:sp>
        <p:nvSpPr>
          <p:cNvPr id="13" name="Rectangle 7">
            <a:extLst>
              <a:ext uri="{FF2B5EF4-FFF2-40B4-BE49-F238E27FC236}">
                <a16:creationId xmlns:a16="http://schemas.microsoft.com/office/drawing/2014/main" xmlns="" id="{DDC5EDF4-5547-4C6C-B597-5166A96D8D9C}"/>
              </a:ext>
            </a:extLst>
          </p:cNvPr>
          <p:cNvSpPr>
            <a:spLocks noChangeArrowheads="1"/>
          </p:cNvSpPr>
          <p:nvPr/>
        </p:nvSpPr>
        <p:spPr bwMode="auto">
          <a:xfrm>
            <a:off x="2209800" y="1524000"/>
            <a:ext cx="6297609" cy="54327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indent="457200">
              <a:defRPr/>
            </a:pPr>
            <a:r>
              <a:rPr lang="en-US" sz="2000" b="1" dirty="0">
                <a:latin typeface="Chaparral Pro" pitchFamily="18" charset="0"/>
                <a:ea typeface="Times New Roman" pitchFamily="18" charset="0"/>
                <a:cs typeface="Arial" charset="0"/>
              </a:rPr>
              <a:t>    Urgent                                        Not Urgent</a:t>
            </a:r>
          </a:p>
        </p:txBody>
      </p:sp>
      <p:sp>
        <p:nvSpPr>
          <p:cNvPr id="14" name="TextBox 13">
            <a:extLst>
              <a:ext uri="{FF2B5EF4-FFF2-40B4-BE49-F238E27FC236}">
                <a16:creationId xmlns:a16="http://schemas.microsoft.com/office/drawing/2014/main" xmlns="" id="{F415B8C8-496D-4308-B5B5-3AB90B941564}"/>
              </a:ext>
            </a:extLst>
          </p:cNvPr>
          <p:cNvSpPr txBox="1"/>
          <p:nvPr/>
        </p:nvSpPr>
        <p:spPr>
          <a:xfrm>
            <a:off x="2245217" y="2136890"/>
            <a:ext cx="2973871" cy="193899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000" b="1" dirty="0">
                <a:latin typeface="Chaparral Pro" pitchFamily="18" charset="0"/>
                <a:ea typeface="Times New Roman" pitchFamily="18" charset="0"/>
                <a:cs typeface="Arial" charset="0"/>
              </a:rPr>
              <a:t>I</a:t>
            </a:r>
            <a:endParaRPr lang="en-US" sz="1050" dirty="0">
              <a:latin typeface="Chaparral Pro" pitchFamily="18" charset="0"/>
              <a:ea typeface="Times New Roman" pitchFamily="18" charset="0"/>
              <a:cs typeface="Arial" charset="0"/>
            </a:endParaRPr>
          </a:p>
          <a:p>
            <a:pPr eaLnBrk="0" hangingPunct="0">
              <a:defRPr/>
            </a:pPr>
            <a:r>
              <a:rPr lang="en-US" sz="2000" dirty="0">
                <a:latin typeface="Chaparral Pro" pitchFamily="18" charset="0"/>
                <a:ea typeface="Times New Roman" pitchFamily="18" charset="0"/>
                <a:cs typeface="Arial" charset="0"/>
              </a:rPr>
              <a:t>Crisis </a:t>
            </a:r>
          </a:p>
          <a:p>
            <a:pPr eaLnBrk="0" hangingPunct="0">
              <a:defRPr/>
            </a:pPr>
            <a:r>
              <a:rPr lang="en-US" sz="2000" dirty="0">
                <a:latin typeface="Chaparral Pro" pitchFamily="18" charset="0"/>
                <a:ea typeface="Times New Roman" pitchFamily="18" charset="0"/>
                <a:cs typeface="Arial" charset="0"/>
              </a:rPr>
              <a:t>Deadlines</a:t>
            </a:r>
          </a:p>
          <a:p>
            <a:pPr eaLnBrk="0" hangingPunct="0">
              <a:defRPr/>
            </a:pPr>
            <a:r>
              <a:rPr lang="en-US" sz="2000" dirty="0">
                <a:latin typeface="Chaparral Pro" pitchFamily="18" charset="0"/>
                <a:ea typeface="Times New Roman" pitchFamily="18" charset="0"/>
                <a:cs typeface="Arial" charset="0"/>
              </a:rPr>
              <a:t>Meetings </a:t>
            </a:r>
          </a:p>
          <a:p>
            <a:pPr eaLnBrk="0" hangingPunct="0">
              <a:defRPr/>
            </a:pPr>
            <a:r>
              <a:rPr lang="en-US" sz="2000" dirty="0">
                <a:latin typeface="Chaparral Pro" pitchFamily="18" charset="0"/>
                <a:ea typeface="Times New Roman" pitchFamily="18" charset="0"/>
                <a:cs typeface="Arial" charset="0"/>
              </a:rPr>
              <a:t>Conflicts </a:t>
            </a:r>
          </a:p>
          <a:p>
            <a:pPr eaLnBrk="0" hangingPunct="0">
              <a:defRPr/>
            </a:pPr>
            <a:r>
              <a:rPr lang="en-US" sz="2000" dirty="0">
                <a:latin typeface="Chaparral Pro" pitchFamily="18" charset="0"/>
                <a:ea typeface="Times New Roman" pitchFamily="18" charset="0"/>
                <a:cs typeface="Arial" charset="0"/>
              </a:rPr>
              <a:t>Generic Mails  </a:t>
            </a:r>
          </a:p>
        </p:txBody>
      </p:sp>
      <p:sp>
        <p:nvSpPr>
          <p:cNvPr id="16" name="TextBox 15">
            <a:extLst>
              <a:ext uri="{FF2B5EF4-FFF2-40B4-BE49-F238E27FC236}">
                <a16:creationId xmlns:a16="http://schemas.microsoft.com/office/drawing/2014/main" xmlns="" id="{EA6FB753-9ABD-4B78-BE43-53C46D4D90CC}"/>
              </a:ext>
            </a:extLst>
          </p:cNvPr>
          <p:cNvSpPr txBox="1"/>
          <p:nvPr/>
        </p:nvSpPr>
        <p:spPr>
          <a:xfrm>
            <a:off x="5204063" y="2117208"/>
            <a:ext cx="3303346" cy="195438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000" b="1" dirty="0">
                <a:latin typeface="Chaparral Pro" pitchFamily="18" charset="0"/>
                <a:ea typeface="Times New Roman" pitchFamily="18" charset="0"/>
                <a:cs typeface="Arial" charset="0"/>
              </a:rPr>
              <a:t>II</a:t>
            </a:r>
          </a:p>
          <a:p>
            <a:pPr>
              <a:defRPr/>
            </a:pPr>
            <a:endParaRPr lang="en-US" sz="1050" dirty="0">
              <a:latin typeface="Chaparral Pro" pitchFamily="18" charset="0"/>
              <a:ea typeface="Times New Roman" pitchFamily="18" charset="0"/>
              <a:cs typeface="Arial" charset="0"/>
            </a:endParaRPr>
          </a:p>
          <a:p>
            <a:pPr>
              <a:defRPr/>
            </a:pPr>
            <a:endParaRPr lang="en-US" sz="1050" dirty="0">
              <a:latin typeface="Chaparral Pro" pitchFamily="18" charset="0"/>
              <a:ea typeface="Times New Roman" pitchFamily="18" charset="0"/>
              <a:cs typeface="Arial" charset="0"/>
            </a:endParaRPr>
          </a:p>
          <a:p>
            <a:pPr eaLnBrk="0" hangingPunct="0">
              <a:defRPr/>
            </a:pPr>
            <a:r>
              <a:rPr lang="en-US" sz="2000" dirty="0">
                <a:latin typeface="Chaparral Pro" pitchFamily="18" charset="0"/>
                <a:ea typeface="Times New Roman" pitchFamily="18" charset="0"/>
                <a:cs typeface="Arial" charset="0"/>
              </a:rPr>
              <a:t>Planning </a:t>
            </a:r>
          </a:p>
          <a:p>
            <a:pPr eaLnBrk="0" hangingPunct="0">
              <a:defRPr/>
            </a:pPr>
            <a:r>
              <a:rPr lang="en-US" sz="2000" dirty="0">
                <a:latin typeface="Chaparral Pro" pitchFamily="18" charset="0"/>
                <a:ea typeface="Times New Roman" pitchFamily="18" charset="0"/>
                <a:cs typeface="Arial" charset="0"/>
              </a:rPr>
              <a:t>Clarifying Values </a:t>
            </a:r>
          </a:p>
          <a:p>
            <a:pPr eaLnBrk="0" hangingPunct="0">
              <a:defRPr/>
            </a:pPr>
            <a:r>
              <a:rPr lang="en-US" sz="2000" dirty="0">
                <a:latin typeface="Chaparral Pro" pitchFamily="18" charset="0"/>
                <a:ea typeface="Times New Roman" pitchFamily="18" charset="0"/>
                <a:cs typeface="Arial" charset="0"/>
              </a:rPr>
              <a:t>Building </a:t>
            </a:r>
            <a:r>
              <a:rPr lang="en-US" dirty="0">
                <a:latin typeface="Chaparral Pro" pitchFamily="18" charset="0"/>
                <a:ea typeface="Times New Roman" pitchFamily="18" charset="0"/>
                <a:cs typeface="Arial" charset="0"/>
              </a:rPr>
              <a:t>Relationships</a:t>
            </a:r>
            <a:endParaRPr lang="en-US" sz="2000" dirty="0">
              <a:latin typeface="Chaparral Pro" pitchFamily="18" charset="0"/>
              <a:ea typeface="Times New Roman" pitchFamily="18" charset="0"/>
              <a:cs typeface="Arial" charset="0"/>
            </a:endParaRPr>
          </a:p>
          <a:p>
            <a:pPr eaLnBrk="0" hangingPunct="0">
              <a:defRPr/>
            </a:pPr>
            <a:r>
              <a:rPr lang="en-US" sz="2000" dirty="0">
                <a:latin typeface="Chaparral Pro" pitchFamily="18" charset="0"/>
                <a:ea typeface="Times New Roman" pitchFamily="18" charset="0"/>
                <a:cs typeface="Arial" charset="0"/>
              </a:rPr>
              <a:t>Skill Development</a:t>
            </a:r>
          </a:p>
        </p:txBody>
      </p:sp>
      <p:sp>
        <p:nvSpPr>
          <p:cNvPr id="17" name="TextBox 16">
            <a:extLst>
              <a:ext uri="{FF2B5EF4-FFF2-40B4-BE49-F238E27FC236}">
                <a16:creationId xmlns:a16="http://schemas.microsoft.com/office/drawing/2014/main" xmlns="" id="{67F5E509-E11A-4D31-AE40-DC9179C47DE7}"/>
              </a:ext>
            </a:extLst>
          </p:cNvPr>
          <p:cNvSpPr txBox="1"/>
          <p:nvPr/>
        </p:nvSpPr>
        <p:spPr>
          <a:xfrm>
            <a:off x="2245217" y="4156622"/>
            <a:ext cx="2975860" cy="2223686"/>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defRPr/>
            </a:pPr>
            <a:r>
              <a:rPr lang="en-US" sz="2400" b="1" dirty="0">
                <a:latin typeface="Chaparral Pro" pitchFamily="18" charset="0"/>
                <a:ea typeface="Times New Roman" pitchFamily="18" charset="0"/>
                <a:cs typeface="Arial" charset="0"/>
              </a:rPr>
              <a:t>III</a:t>
            </a:r>
          </a:p>
          <a:p>
            <a:pPr eaLnBrk="0" hangingPunct="0">
              <a:defRPr/>
            </a:pPr>
            <a:endParaRPr lang="en-US" sz="1050" b="1" dirty="0">
              <a:latin typeface="Chaparral Pro" pitchFamily="18" charset="0"/>
              <a:ea typeface="Times New Roman" pitchFamily="18" charset="0"/>
              <a:cs typeface="Arial" charset="0"/>
            </a:endParaRPr>
          </a:p>
          <a:p>
            <a:pPr eaLnBrk="0" hangingPunct="0">
              <a:defRPr/>
            </a:pPr>
            <a:endParaRPr lang="en-US" dirty="0">
              <a:latin typeface="Chaparral Pro" pitchFamily="18" charset="0"/>
              <a:ea typeface="Times New Roman" pitchFamily="18" charset="0"/>
              <a:cs typeface="Arial" charset="0"/>
            </a:endParaRPr>
          </a:p>
          <a:p>
            <a:pPr eaLnBrk="0" hangingPunct="0">
              <a:defRPr/>
            </a:pPr>
            <a:r>
              <a:rPr lang="en-US" sz="2000" dirty="0">
                <a:latin typeface="Chaparral Pro" pitchFamily="18" charset="0"/>
                <a:ea typeface="Times New Roman" pitchFamily="18" charset="0"/>
                <a:cs typeface="Arial" charset="0"/>
              </a:rPr>
              <a:t>Phone Calls </a:t>
            </a:r>
          </a:p>
          <a:p>
            <a:pPr eaLnBrk="0" hangingPunct="0">
              <a:defRPr/>
            </a:pPr>
            <a:r>
              <a:rPr lang="en-US" sz="2000" dirty="0">
                <a:latin typeface="Chaparral Pro" pitchFamily="18" charset="0"/>
                <a:ea typeface="Times New Roman" pitchFamily="18" charset="0"/>
                <a:cs typeface="Arial" charset="0"/>
              </a:rPr>
              <a:t>Interruptions</a:t>
            </a:r>
          </a:p>
          <a:p>
            <a:pPr eaLnBrk="0" hangingPunct="0">
              <a:defRPr/>
            </a:pPr>
            <a:r>
              <a:rPr lang="en-US" sz="2000" dirty="0">
                <a:latin typeface="Chaparral Pro" pitchFamily="18" charset="0"/>
                <a:ea typeface="Times New Roman" pitchFamily="18" charset="0"/>
                <a:cs typeface="Arial" charset="0"/>
              </a:rPr>
              <a:t>Generic Mails  </a:t>
            </a:r>
          </a:p>
          <a:p>
            <a:pPr eaLnBrk="0" hangingPunct="0">
              <a:defRPr/>
            </a:pPr>
            <a:endParaRPr lang="en-US" sz="2400" dirty="0">
              <a:latin typeface="Chaparral Pro" pitchFamily="18" charset="0"/>
              <a:ea typeface="Times New Roman" pitchFamily="18" charset="0"/>
              <a:cs typeface="Arial" charset="0"/>
            </a:endParaRPr>
          </a:p>
        </p:txBody>
      </p:sp>
      <p:sp>
        <p:nvSpPr>
          <p:cNvPr id="18" name="TextBox 17">
            <a:extLst>
              <a:ext uri="{FF2B5EF4-FFF2-40B4-BE49-F238E27FC236}">
                <a16:creationId xmlns:a16="http://schemas.microsoft.com/office/drawing/2014/main" xmlns="" id="{1A0D69E7-17F2-4866-848F-7EBE6D1E5768}"/>
              </a:ext>
            </a:extLst>
          </p:cNvPr>
          <p:cNvSpPr txBox="1"/>
          <p:nvPr/>
        </p:nvSpPr>
        <p:spPr>
          <a:xfrm>
            <a:off x="5220004" y="4156622"/>
            <a:ext cx="3323738" cy="217751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defRPr/>
            </a:pPr>
            <a:r>
              <a:rPr lang="en-US" sz="2000" b="1" dirty="0">
                <a:latin typeface="Chaparral Pro" pitchFamily="18" charset="0"/>
                <a:ea typeface="Times New Roman" pitchFamily="18" charset="0"/>
                <a:cs typeface="Arial" charset="0"/>
              </a:rPr>
              <a:t>IV</a:t>
            </a:r>
          </a:p>
          <a:p>
            <a:pPr eaLnBrk="0" hangingPunct="0">
              <a:defRPr/>
            </a:pPr>
            <a:endParaRPr lang="en-US" sz="1050" b="1" dirty="0">
              <a:latin typeface="Chaparral Pro" pitchFamily="18" charset="0"/>
              <a:ea typeface="Times New Roman" pitchFamily="18" charset="0"/>
              <a:cs typeface="Arial" charset="0"/>
            </a:endParaRPr>
          </a:p>
          <a:p>
            <a:pPr eaLnBrk="0" hangingPunct="0">
              <a:defRPr/>
            </a:pPr>
            <a:endParaRPr lang="en-US" sz="1050" b="1" dirty="0">
              <a:latin typeface="Chaparral Pro" pitchFamily="18" charset="0"/>
              <a:ea typeface="Times New Roman" pitchFamily="18" charset="0"/>
              <a:cs typeface="Arial" charset="0"/>
            </a:endParaRPr>
          </a:p>
          <a:p>
            <a:pPr eaLnBrk="0" hangingPunct="0">
              <a:defRPr/>
            </a:pPr>
            <a:endParaRPr lang="en-US" sz="1050" b="1" dirty="0">
              <a:latin typeface="Chaparral Pro" pitchFamily="18" charset="0"/>
              <a:ea typeface="Times New Roman" pitchFamily="18" charset="0"/>
              <a:cs typeface="Arial" charset="0"/>
            </a:endParaRPr>
          </a:p>
          <a:p>
            <a:pPr eaLnBrk="0" hangingPunct="0">
              <a:defRPr/>
            </a:pPr>
            <a:r>
              <a:rPr lang="en-US" sz="2000" dirty="0">
                <a:latin typeface="Chaparral Pro" pitchFamily="18" charset="0"/>
                <a:ea typeface="Times New Roman" pitchFamily="18" charset="0"/>
                <a:cs typeface="Arial" charset="0"/>
              </a:rPr>
              <a:t>Junk Mail </a:t>
            </a:r>
          </a:p>
          <a:p>
            <a:pPr eaLnBrk="0" hangingPunct="0">
              <a:defRPr/>
            </a:pPr>
            <a:r>
              <a:rPr lang="en-US" sz="2000" dirty="0">
                <a:latin typeface="Chaparral Pro" pitchFamily="18" charset="0"/>
                <a:ea typeface="Times New Roman" pitchFamily="18" charset="0"/>
                <a:cs typeface="Arial" charset="0"/>
              </a:rPr>
              <a:t>Surfing the Internet</a:t>
            </a:r>
          </a:p>
          <a:p>
            <a:pPr eaLnBrk="0" hangingPunct="0">
              <a:defRPr/>
            </a:pPr>
            <a:r>
              <a:rPr lang="en-US" sz="2000" dirty="0">
                <a:latin typeface="Chaparral Pro" pitchFamily="18" charset="0"/>
                <a:ea typeface="Times New Roman" pitchFamily="18" charset="0"/>
                <a:cs typeface="Arial" charset="0"/>
              </a:rPr>
              <a:t>Social Media</a:t>
            </a:r>
          </a:p>
          <a:p>
            <a:pPr eaLnBrk="0" hangingPunct="0">
              <a:defRPr/>
            </a:pPr>
            <a:r>
              <a:rPr lang="en-US" sz="2000" dirty="0">
                <a:latin typeface="Chaparral Pro" pitchFamily="18" charset="0"/>
                <a:ea typeface="Times New Roman" pitchFamily="18" charset="0"/>
                <a:cs typeface="Arial" charset="0"/>
              </a:rPr>
              <a:t>Games</a:t>
            </a:r>
          </a:p>
        </p:txBody>
      </p:sp>
      <p:sp>
        <p:nvSpPr>
          <p:cNvPr id="19" name="Rectangle 10">
            <a:extLst>
              <a:ext uri="{FF2B5EF4-FFF2-40B4-BE49-F238E27FC236}">
                <a16:creationId xmlns:a16="http://schemas.microsoft.com/office/drawing/2014/main" xmlns="" id="{FD0C92FD-F05F-4E69-87BE-96746762AFCD}"/>
              </a:ext>
            </a:extLst>
          </p:cNvPr>
          <p:cNvSpPr>
            <a:spLocks noChangeArrowheads="1"/>
          </p:cNvSpPr>
          <p:nvPr/>
        </p:nvSpPr>
        <p:spPr bwMode="auto">
          <a:xfrm>
            <a:off x="624666" y="1813094"/>
            <a:ext cx="1592647" cy="46870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endParaRPr lang="en-US" sz="2000" dirty="0">
              <a:latin typeface="Chaparral Pro" pitchFamily="18" charset="0"/>
              <a:ea typeface="Times New Roman" pitchFamily="18" charset="0"/>
              <a:cs typeface="Arial" charset="0"/>
            </a:endParaRPr>
          </a:p>
          <a:p>
            <a:pPr>
              <a:defRPr/>
            </a:pPr>
            <a:endParaRPr lang="en-US" sz="2000" b="1" dirty="0">
              <a:latin typeface="Chaparral Pro" pitchFamily="18" charset="0"/>
              <a:ea typeface="Times New Roman" pitchFamily="18" charset="0"/>
              <a:cs typeface="Arial" charset="0"/>
            </a:endParaRPr>
          </a:p>
          <a:p>
            <a:pPr>
              <a:defRPr/>
            </a:pPr>
            <a:endParaRPr lang="en-US" sz="2000" b="1" dirty="0">
              <a:latin typeface="Chaparral Pro" pitchFamily="18" charset="0"/>
              <a:ea typeface="Times New Roman" pitchFamily="18" charset="0"/>
              <a:cs typeface="Arial" charset="0"/>
            </a:endParaRPr>
          </a:p>
          <a:p>
            <a:pPr>
              <a:defRPr/>
            </a:pPr>
            <a:r>
              <a:rPr lang="en-US" sz="2000" b="1" dirty="0">
                <a:latin typeface="Chaparral Pro" pitchFamily="18" charset="0"/>
                <a:ea typeface="Times New Roman" pitchFamily="18" charset="0"/>
                <a:cs typeface="Arial" charset="0"/>
              </a:rPr>
              <a:t>Important</a:t>
            </a:r>
          </a:p>
          <a:p>
            <a:pPr>
              <a:defRPr/>
            </a:pPr>
            <a:endParaRPr lang="en-US" sz="2000" dirty="0">
              <a:latin typeface="Chaparral Pro" pitchFamily="18" charset="0"/>
              <a:ea typeface="Times New Roman" pitchFamily="18" charset="0"/>
              <a:cs typeface="Arial" charset="0"/>
            </a:endParaRPr>
          </a:p>
          <a:p>
            <a:pPr>
              <a:defRPr/>
            </a:pPr>
            <a:endParaRPr lang="en-US" sz="2000" dirty="0">
              <a:latin typeface="Chaparral Pro" pitchFamily="18" charset="0"/>
              <a:ea typeface="Times New Roman" pitchFamily="18" charset="0"/>
              <a:cs typeface="Arial" charset="0"/>
            </a:endParaRPr>
          </a:p>
          <a:p>
            <a:pPr>
              <a:defRPr/>
            </a:pPr>
            <a:endParaRPr lang="en-US" sz="2000" dirty="0">
              <a:latin typeface="Chaparral Pro" pitchFamily="18" charset="0"/>
              <a:ea typeface="Times New Roman" pitchFamily="18" charset="0"/>
              <a:cs typeface="Arial" charset="0"/>
            </a:endParaRPr>
          </a:p>
          <a:p>
            <a:pPr>
              <a:defRPr/>
            </a:pPr>
            <a:endParaRPr lang="en-US" sz="2000" dirty="0">
              <a:latin typeface="Chaparral Pro" pitchFamily="18" charset="0"/>
              <a:ea typeface="Times New Roman" pitchFamily="18" charset="0"/>
              <a:cs typeface="Arial" charset="0"/>
            </a:endParaRPr>
          </a:p>
          <a:p>
            <a:pPr>
              <a:defRPr/>
            </a:pPr>
            <a:endParaRPr lang="en-US" sz="2000" dirty="0">
              <a:latin typeface="Chaparral Pro" pitchFamily="18" charset="0"/>
              <a:ea typeface="Times New Roman" pitchFamily="18" charset="0"/>
              <a:cs typeface="Arial" charset="0"/>
            </a:endParaRPr>
          </a:p>
          <a:p>
            <a:pPr>
              <a:defRPr/>
            </a:pPr>
            <a:r>
              <a:rPr lang="en-US" sz="2000" b="1" dirty="0">
                <a:latin typeface="Chaparral Pro" pitchFamily="18" charset="0"/>
                <a:ea typeface="Times New Roman" pitchFamily="18" charset="0"/>
                <a:cs typeface="Arial" charset="0"/>
              </a:rPr>
              <a:t>Not</a:t>
            </a:r>
          </a:p>
          <a:p>
            <a:pPr>
              <a:defRPr/>
            </a:pPr>
            <a:r>
              <a:rPr lang="en-US" sz="2000" b="1" dirty="0">
                <a:latin typeface="Chaparral Pro" pitchFamily="18" charset="0"/>
                <a:ea typeface="Times New Roman" pitchFamily="18" charset="0"/>
                <a:cs typeface="Arial" charset="0"/>
              </a:rPr>
              <a:t>Important</a:t>
            </a:r>
          </a:p>
        </p:txBody>
      </p:sp>
    </p:spTree>
    <p:extLst>
      <p:ext uri="{BB962C8B-B14F-4D97-AF65-F5344CB8AC3E}">
        <p14:creationId xmlns:p14="http://schemas.microsoft.com/office/powerpoint/2010/main" val="2474760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80-20">
            <a:extLst>
              <a:ext uri="{FF2B5EF4-FFF2-40B4-BE49-F238E27FC236}">
                <a16:creationId xmlns:a16="http://schemas.microsoft.com/office/drawing/2014/main" xmlns="" id="{7AD9E624-ECEA-4BCA-BBA3-6D2515C8A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3505199" cy="3962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53024BED-6126-40AA-A165-2A9B12AD887E}"/>
              </a:ext>
            </a:extLst>
          </p:cNvPr>
          <p:cNvSpPr txBox="1">
            <a:spLocks/>
          </p:cNvSpPr>
          <p:nvPr/>
        </p:nvSpPr>
        <p:spPr>
          <a:xfrm>
            <a:off x="3886200" y="609600"/>
            <a:ext cx="5127171" cy="1450757"/>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fontScale="85000" lnSpcReduction="10000"/>
          </a:bodyPr>
          <a:lst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a:lstStyle>
          <a:p>
            <a:pPr algn="just"/>
            <a:r>
              <a:rPr lang="en-IN" sz="2600" smtClean="0"/>
              <a:t>The Pareto principle (also known as the 80–20 rule) states that, for many events, roughly 80% of the Effects come from 20% of the Causes.</a:t>
            </a:r>
            <a:endParaRPr lang="en-IN" sz="2600"/>
          </a:p>
        </p:txBody>
      </p:sp>
      <p:sp>
        <p:nvSpPr>
          <p:cNvPr id="7" name="Text Placeholder 3">
            <a:extLst>
              <a:ext uri="{FF2B5EF4-FFF2-40B4-BE49-F238E27FC236}">
                <a16:creationId xmlns:a16="http://schemas.microsoft.com/office/drawing/2014/main" xmlns="" id="{F94335E9-5074-4AD7-BF0F-6894650B1D2E}"/>
              </a:ext>
            </a:extLst>
          </p:cNvPr>
          <p:cNvSpPr txBox="1">
            <a:spLocks/>
          </p:cNvSpPr>
          <p:nvPr/>
        </p:nvSpPr>
        <p:spPr>
          <a:xfrm>
            <a:off x="4163785" y="2362200"/>
            <a:ext cx="4571999" cy="3670180"/>
          </a:xfrm>
          <a:prstGeom prst="rect">
            <a:avLst/>
          </a:prstGeom>
        </p:spPr>
        <p:txBody>
          <a:bodyPr vert="horz" lIns="0" tIns="45720" rIns="0" bIns="45720" rtlCol="0">
            <a:normAutofit/>
          </a:bodyPr>
          <a:lst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000" dirty="0" smtClean="0">
                <a:solidFill>
                  <a:schemeClr val="tx1">
                    <a:lumMod val="75000"/>
                    <a:lumOff val="25000"/>
                  </a:schemeClr>
                </a:solidFill>
              </a:rPr>
              <a:t>Examples:</a:t>
            </a:r>
          </a:p>
          <a:p>
            <a:pPr marL="285750" indent="-285750">
              <a:buFont typeface="Wingdings" pitchFamily="2" charset="2"/>
              <a:buChar char="Ø"/>
            </a:pPr>
            <a:r>
              <a:rPr lang="en-IN" sz="2000" dirty="0" smtClean="0">
                <a:solidFill>
                  <a:schemeClr val="tx1">
                    <a:lumMod val="75000"/>
                    <a:lumOff val="25000"/>
                  </a:schemeClr>
                </a:solidFill>
              </a:rPr>
              <a:t>80% of your sales are made by 20% of your sales staff</a:t>
            </a:r>
          </a:p>
          <a:p>
            <a:pPr marL="285750" indent="-285750">
              <a:buFont typeface="Wingdings" pitchFamily="2" charset="2"/>
              <a:buChar char="Ø"/>
            </a:pPr>
            <a:r>
              <a:rPr lang="en-IN" sz="2000" dirty="0" smtClean="0">
                <a:solidFill>
                  <a:schemeClr val="tx1">
                    <a:lumMod val="75000"/>
                    <a:lumOff val="25000"/>
                  </a:schemeClr>
                </a:solidFill>
              </a:rPr>
              <a:t>20% of the staff will cause 80% of the problem.</a:t>
            </a:r>
          </a:p>
          <a:p>
            <a:pPr marL="285750" indent="-285750">
              <a:buFont typeface="Wingdings" pitchFamily="2" charset="2"/>
              <a:buChar char="Ø"/>
            </a:pPr>
            <a:r>
              <a:rPr lang="en-IN" sz="2000" dirty="0" smtClean="0">
                <a:solidFill>
                  <a:schemeClr val="tx1">
                    <a:lumMod val="75000"/>
                    <a:lumOff val="25000"/>
                  </a:schemeClr>
                </a:solidFill>
              </a:rPr>
              <a:t>20% of staff activities produce 80% results</a:t>
            </a:r>
          </a:p>
          <a:p>
            <a:pPr marL="285750" indent="-285750">
              <a:buFont typeface="Wingdings" pitchFamily="2" charset="2"/>
              <a:buChar char="Ø"/>
            </a:pPr>
            <a:r>
              <a:rPr lang="en-IN" sz="2000" dirty="0" smtClean="0">
                <a:solidFill>
                  <a:schemeClr val="tx1">
                    <a:lumMod val="75000"/>
                    <a:lumOff val="25000"/>
                  </a:schemeClr>
                </a:solidFill>
              </a:rPr>
              <a:t>80% of your profits come from 20% of your customers</a:t>
            </a:r>
          </a:p>
          <a:p>
            <a:pPr marL="285750" indent="-285750">
              <a:buFont typeface="Wingdings" pitchFamily="2" charset="2"/>
              <a:buChar char="Ø"/>
            </a:pPr>
            <a:r>
              <a:rPr lang="en-IN" sz="2000" dirty="0" smtClean="0">
                <a:solidFill>
                  <a:schemeClr val="tx1">
                    <a:lumMod val="75000"/>
                    <a:lumOff val="25000"/>
                  </a:schemeClr>
                </a:solidFill>
              </a:rPr>
              <a:t>80% of your complaints come from 20% of your customers</a:t>
            </a:r>
          </a:p>
          <a:p>
            <a:endParaRPr lang="en-IN" dirty="0">
              <a:solidFill>
                <a:schemeClr val="tx1">
                  <a:lumMod val="75000"/>
                  <a:lumOff val="25000"/>
                </a:schemeClr>
              </a:solidFill>
            </a:endParaRPr>
          </a:p>
        </p:txBody>
      </p:sp>
    </p:spTree>
    <p:extLst>
      <p:ext uri="{BB962C8B-B14F-4D97-AF65-F5344CB8AC3E}">
        <p14:creationId xmlns:p14="http://schemas.microsoft.com/office/powerpoint/2010/main" val="2740667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B78502E-CAF1-4857-B3FD-4B504A85C25A}"/>
              </a:ext>
            </a:extLst>
          </p:cNvPr>
          <p:cNvSpPr txBox="1">
            <a:spLocks/>
          </p:cNvSpPr>
          <p:nvPr/>
        </p:nvSpPr>
        <p:spPr>
          <a:xfrm>
            <a:off x="304800" y="762000"/>
            <a:ext cx="10058400" cy="145075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a:lstStyle>
          <a:p>
            <a:r>
              <a:rPr lang="en-IN" sz="4000" smtClean="0"/>
              <a:t>Parkinson’s Law</a:t>
            </a:r>
            <a:endParaRPr lang="en-IN" sz="4000"/>
          </a:p>
        </p:txBody>
      </p:sp>
      <p:sp>
        <p:nvSpPr>
          <p:cNvPr id="7" name="Rectangle 6">
            <a:extLst>
              <a:ext uri="{FF2B5EF4-FFF2-40B4-BE49-F238E27FC236}">
                <a16:creationId xmlns:a16="http://schemas.microsoft.com/office/drawing/2014/main" xmlns="" id="{C6AA79CD-3243-483C-B64A-DD750955EC0E}"/>
              </a:ext>
            </a:extLst>
          </p:cNvPr>
          <p:cNvSpPr/>
          <p:nvPr/>
        </p:nvSpPr>
        <p:spPr>
          <a:xfrm>
            <a:off x="304800" y="1752600"/>
            <a:ext cx="8329411" cy="3970318"/>
          </a:xfrm>
          <a:prstGeom prst="rect">
            <a:avLst/>
          </a:prstGeom>
        </p:spPr>
        <p:txBody>
          <a:bodyPr wrap="square">
            <a:spAutoFit/>
          </a:bodyPr>
          <a:lstStyle/>
          <a:p>
            <a:pPr algn="ctr">
              <a:lnSpc>
                <a:spcPct val="150000"/>
              </a:lnSpc>
            </a:pPr>
            <a:r>
              <a:rPr lang="en-US" altLang="en-US" sz="2400" b="1" dirty="0">
                <a:latin typeface="Chaparral Pro" pitchFamily="18" charset="0"/>
              </a:rPr>
              <a:t>'Work expands </a:t>
            </a:r>
          </a:p>
          <a:p>
            <a:pPr algn="ctr">
              <a:lnSpc>
                <a:spcPct val="150000"/>
              </a:lnSpc>
            </a:pPr>
            <a:r>
              <a:rPr lang="en-US" altLang="en-US" sz="2400" b="1" dirty="0">
                <a:latin typeface="Chaparral Pro" pitchFamily="18" charset="0"/>
              </a:rPr>
              <a:t>so as to fill the time available for its completion.‘</a:t>
            </a:r>
          </a:p>
          <a:p>
            <a:pPr>
              <a:lnSpc>
                <a:spcPct val="150000"/>
              </a:lnSpc>
            </a:pPr>
            <a:endParaRPr lang="en-US" altLang="en-US" sz="2400" b="1" dirty="0">
              <a:latin typeface="Chaparral Pro" pitchFamily="18" charset="0"/>
            </a:endParaRPr>
          </a:p>
          <a:p>
            <a:pPr algn="just">
              <a:lnSpc>
                <a:spcPct val="150000"/>
              </a:lnSpc>
            </a:pPr>
            <a:r>
              <a:rPr lang="en-US" altLang="en-US" sz="2400" dirty="0">
                <a:latin typeface="Chaparral Pro" pitchFamily="18" charset="0"/>
              </a:rPr>
              <a:t>Which means that if you have an assignment due to next week, the assignment will only be finished next week. But if you're given 2 months' time for the same assignment, then the assignment will take 2 months to complete.</a:t>
            </a:r>
          </a:p>
        </p:txBody>
      </p:sp>
    </p:spTree>
    <p:extLst>
      <p:ext uri="{BB962C8B-B14F-4D97-AF65-F5344CB8AC3E}">
        <p14:creationId xmlns:p14="http://schemas.microsoft.com/office/powerpoint/2010/main" val="680078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533400"/>
            <a:ext cx="7218947" cy="661720"/>
          </a:xfrm>
          <a:prstGeom prst="rect">
            <a:avLst/>
          </a:prstGeom>
          <a:noFill/>
        </p:spPr>
        <p:txBody>
          <a:bodyPr wrap="square" rtlCol="0">
            <a:spAutoFit/>
          </a:bodyPr>
          <a:lstStyle/>
          <a:p>
            <a:pPr algn="ctr"/>
            <a:r>
              <a:rPr lang="en-IN" sz="3700" b="1" spc="-50" dirty="0">
                <a:solidFill>
                  <a:schemeClr val="tx1">
                    <a:lumMod val="75000"/>
                    <a:lumOff val="25000"/>
                  </a:schemeClr>
                </a:solidFill>
                <a:latin typeface="+mj-lt"/>
                <a:ea typeface="+mj-ea"/>
                <a:cs typeface="+mj-cs"/>
              </a:rPr>
              <a:t>Situational Leadership</a:t>
            </a:r>
          </a:p>
        </p:txBody>
      </p:sp>
      <p:pic>
        <p:nvPicPr>
          <p:cNvPr id="8" name="Picture 2" descr="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044574" cy="458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95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14</a:t>
            </a:fld>
            <a:endParaRPr lang="en-US" dirty="0"/>
          </a:p>
        </p:txBody>
      </p:sp>
      <p:pic>
        <p:nvPicPr>
          <p:cNvPr id="6" name="Picture 5" descr="situational-leadership-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44641"/>
            <a:ext cx="7764793" cy="592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647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15</a:t>
            </a:fld>
            <a:endParaRPr lang="en-US" dirty="0"/>
          </a:p>
        </p:txBody>
      </p:sp>
      <p:pic>
        <p:nvPicPr>
          <p:cNvPr id="5" name="Picture 5" descr="situational-leadership-theory"/>
          <p:cNvPicPr>
            <a:picLocks noChangeAspect="1" noChangeArrowheads="1"/>
          </p:cNvPicPr>
          <p:nvPr/>
        </p:nvPicPr>
        <p:blipFill rotWithShape="1">
          <a:blip r:embed="rId2">
            <a:extLst>
              <a:ext uri="{28A0092B-C50C-407E-A947-70E740481C1C}">
                <a14:useLocalDpi xmlns:a14="http://schemas.microsoft.com/office/drawing/2010/main" val="0"/>
              </a:ext>
            </a:extLst>
          </a:blip>
          <a:srcRect l="4086" r="1818"/>
          <a:stretch/>
        </p:blipFill>
        <p:spPr bwMode="auto">
          <a:xfrm>
            <a:off x="1981200" y="723014"/>
            <a:ext cx="4800600" cy="5644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33" y="1447800"/>
            <a:ext cx="1970467" cy="1938992"/>
          </a:xfrm>
          <a:prstGeom prst="homePlate">
            <a:avLst/>
          </a:prstGeom>
          <a:solidFill>
            <a:srgbClr val="FFFF00"/>
          </a:solidFill>
          <a:ln>
            <a:solidFill>
              <a:srgbClr val="FFFF00"/>
            </a:solidFill>
          </a:ln>
        </p:spPr>
        <p:txBody>
          <a:bodyPr wrap="square" rtlCol="0">
            <a:spAutoFit/>
          </a:bodyPr>
          <a:lstStyle/>
          <a:p>
            <a:pPr algn="ctr"/>
            <a:r>
              <a:rPr lang="en-IN" sz="2400" b="1" dirty="0"/>
              <a:t>D3</a:t>
            </a:r>
          </a:p>
          <a:p>
            <a:pPr algn="ctr"/>
            <a:r>
              <a:rPr lang="en-IN" sz="1600" b="1" dirty="0"/>
              <a:t>Moderate to High Competence</a:t>
            </a:r>
          </a:p>
          <a:p>
            <a:pPr algn="ctr"/>
            <a:endParaRPr lang="en-IN" sz="1600" b="1" dirty="0"/>
          </a:p>
          <a:p>
            <a:pPr algn="ctr"/>
            <a:r>
              <a:rPr lang="en-IN" sz="1600" b="1" dirty="0"/>
              <a:t>Variable Commitment</a:t>
            </a:r>
          </a:p>
        </p:txBody>
      </p:sp>
      <p:sp>
        <p:nvSpPr>
          <p:cNvPr id="7" name="TextBox 6"/>
          <p:cNvSpPr txBox="1"/>
          <p:nvPr/>
        </p:nvSpPr>
        <p:spPr>
          <a:xfrm>
            <a:off x="80683" y="3699357"/>
            <a:ext cx="1976717" cy="2308324"/>
          </a:xfrm>
          <a:prstGeom prst="homePlate">
            <a:avLst/>
          </a:prstGeom>
          <a:solidFill>
            <a:srgbClr val="00B050"/>
          </a:solidFill>
          <a:ln>
            <a:solidFill>
              <a:srgbClr val="00B050"/>
            </a:solidFill>
          </a:ln>
        </p:spPr>
        <p:txBody>
          <a:bodyPr wrap="square" rtlCol="0">
            <a:spAutoFit/>
          </a:bodyPr>
          <a:lstStyle/>
          <a:p>
            <a:pPr algn="ctr"/>
            <a:r>
              <a:rPr lang="en-IN" sz="2400" b="1" dirty="0"/>
              <a:t>D4</a:t>
            </a:r>
          </a:p>
          <a:p>
            <a:pPr algn="ctr"/>
            <a:r>
              <a:rPr lang="en-IN" sz="1600" b="1" dirty="0"/>
              <a:t>High Competence</a:t>
            </a:r>
          </a:p>
          <a:p>
            <a:pPr algn="ctr"/>
            <a:endParaRPr lang="en-IN" sz="1600" b="1" dirty="0"/>
          </a:p>
          <a:p>
            <a:pPr algn="ctr"/>
            <a:r>
              <a:rPr lang="en-IN" sz="1600" b="1" dirty="0"/>
              <a:t>High Commitment</a:t>
            </a:r>
          </a:p>
          <a:p>
            <a:pPr algn="ctr"/>
            <a:endParaRPr lang="en-IN" sz="2000" b="1" dirty="0"/>
          </a:p>
          <a:p>
            <a:endParaRPr lang="en-IN" sz="2000" b="1" dirty="0"/>
          </a:p>
        </p:txBody>
      </p:sp>
      <p:sp>
        <p:nvSpPr>
          <p:cNvPr id="8" name="TextBox 7"/>
          <p:cNvSpPr txBox="1"/>
          <p:nvPr/>
        </p:nvSpPr>
        <p:spPr>
          <a:xfrm flipH="1">
            <a:off x="6400800" y="1678632"/>
            <a:ext cx="2495829" cy="1723549"/>
          </a:xfrm>
          <a:prstGeom prst="homePlate">
            <a:avLst/>
          </a:prstGeom>
          <a:solidFill>
            <a:srgbClr val="FF6600"/>
          </a:solidFill>
          <a:ln>
            <a:solidFill>
              <a:srgbClr val="FF6600"/>
            </a:solidFill>
          </a:ln>
        </p:spPr>
        <p:txBody>
          <a:bodyPr wrap="square" rtlCol="0">
            <a:spAutoFit/>
          </a:bodyPr>
          <a:lstStyle/>
          <a:p>
            <a:pPr algn="ctr"/>
            <a:r>
              <a:rPr lang="en-IN" sz="2400" b="1" dirty="0"/>
              <a:t>D2</a:t>
            </a:r>
          </a:p>
          <a:p>
            <a:pPr algn="ctr"/>
            <a:r>
              <a:rPr lang="en-IN" sz="1600" b="1" dirty="0"/>
              <a:t>Low to Some Competence</a:t>
            </a:r>
          </a:p>
          <a:p>
            <a:pPr algn="ctr"/>
            <a:endParaRPr lang="en-IN" sz="1600" b="1" dirty="0"/>
          </a:p>
          <a:p>
            <a:pPr algn="ctr"/>
            <a:r>
              <a:rPr lang="en-IN" sz="1600" b="1" dirty="0"/>
              <a:t>Low Commitment</a:t>
            </a:r>
          </a:p>
          <a:p>
            <a:endParaRPr lang="en-IN" sz="1600" b="1" dirty="0"/>
          </a:p>
        </p:txBody>
      </p:sp>
      <p:sp>
        <p:nvSpPr>
          <p:cNvPr id="9" name="TextBox 8"/>
          <p:cNvSpPr txBox="1"/>
          <p:nvPr/>
        </p:nvSpPr>
        <p:spPr>
          <a:xfrm flipH="1">
            <a:off x="6363817" y="3810000"/>
            <a:ext cx="2532811" cy="1723549"/>
          </a:xfrm>
          <a:prstGeom prst="homePlate">
            <a:avLst/>
          </a:prstGeom>
          <a:solidFill>
            <a:srgbClr val="FF2F2F"/>
          </a:solidFill>
          <a:ln>
            <a:solidFill>
              <a:srgbClr val="FF2F2F"/>
            </a:solidFill>
          </a:ln>
        </p:spPr>
        <p:txBody>
          <a:bodyPr wrap="square" rtlCol="0">
            <a:spAutoFit/>
          </a:bodyPr>
          <a:lstStyle/>
          <a:p>
            <a:pPr algn="ctr"/>
            <a:r>
              <a:rPr lang="en-IN" sz="2400" b="1" dirty="0"/>
              <a:t>D1</a:t>
            </a:r>
          </a:p>
          <a:p>
            <a:pPr algn="ctr"/>
            <a:r>
              <a:rPr lang="en-IN" sz="1600" b="1" dirty="0"/>
              <a:t>Low Competence</a:t>
            </a:r>
          </a:p>
          <a:p>
            <a:pPr algn="ctr"/>
            <a:endParaRPr lang="en-IN" sz="1600" b="1" dirty="0"/>
          </a:p>
          <a:p>
            <a:pPr algn="ctr"/>
            <a:r>
              <a:rPr lang="en-IN" sz="1600" b="1" dirty="0"/>
              <a:t>High Commitment</a:t>
            </a:r>
          </a:p>
          <a:p>
            <a:pPr algn="ctr"/>
            <a:endParaRPr lang="en-IN" sz="1600" b="1" dirty="0"/>
          </a:p>
          <a:p>
            <a:endParaRPr lang="en-IN" sz="1600" b="1" dirty="0"/>
          </a:p>
        </p:txBody>
      </p:sp>
    </p:spTree>
    <p:extLst>
      <p:ext uri="{BB962C8B-B14F-4D97-AF65-F5344CB8AC3E}">
        <p14:creationId xmlns:p14="http://schemas.microsoft.com/office/powerpoint/2010/main" val="213565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16</a:t>
            </a:fld>
            <a:endParaRPr lang="en-US" dirty="0"/>
          </a:p>
        </p:txBody>
      </p:sp>
      <p:sp>
        <p:nvSpPr>
          <p:cNvPr id="5" name="Rectangle 4"/>
          <p:cNvSpPr/>
          <p:nvPr/>
        </p:nvSpPr>
        <p:spPr>
          <a:xfrm>
            <a:off x="152400" y="381000"/>
            <a:ext cx="8863263" cy="5678478"/>
          </a:xfrm>
          <a:prstGeom prst="rect">
            <a:avLst/>
          </a:prstGeom>
        </p:spPr>
        <p:txBody>
          <a:bodyPr wrap="square">
            <a:spAutoFit/>
          </a:bodyPr>
          <a:lstStyle/>
          <a:p>
            <a:r>
              <a:rPr lang="en-IN" sz="3200" dirty="0">
                <a:solidFill>
                  <a:schemeClr val="accent2">
                    <a:lumMod val="50000"/>
                  </a:schemeClr>
                </a:solidFill>
              </a:rPr>
              <a:t>Situational leadership style requirements</a:t>
            </a:r>
          </a:p>
          <a:p>
            <a:endParaRPr lang="en-IN" sz="1100" dirty="0">
              <a:solidFill>
                <a:schemeClr val="accent2">
                  <a:lumMod val="50000"/>
                </a:schemeClr>
              </a:solidFill>
            </a:endParaRPr>
          </a:p>
          <a:p>
            <a:pPr marL="457200" indent="-457200" algn="just">
              <a:buFont typeface="Arial" panose="020B0604020202020204" pitchFamily="34" charset="0"/>
              <a:buChar char="•"/>
            </a:pPr>
            <a:r>
              <a:rPr lang="en-IN" sz="2000" b="1" dirty="0"/>
              <a:t>Insight</a:t>
            </a:r>
            <a:r>
              <a:rPr lang="en-IN" sz="2000" dirty="0"/>
              <a:t>: The situational leader must be able to understand the needs of the followers, then adjust his or her management style to meet those needs</a:t>
            </a:r>
          </a:p>
          <a:p>
            <a:pPr marL="457200" indent="-457200" algn="just">
              <a:buFont typeface="Arial" panose="020B0604020202020204" pitchFamily="34" charset="0"/>
              <a:buChar char="•"/>
            </a:pPr>
            <a:endParaRPr lang="en-IN" sz="2000" dirty="0"/>
          </a:p>
          <a:p>
            <a:pPr marL="457200" indent="-457200" algn="just">
              <a:buFont typeface="Arial" panose="020B0604020202020204" pitchFamily="34" charset="0"/>
              <a:buChar char="•"/>
            </a:pPr>
            <a:r>
              <a:rPr lang="en-IN" sz="2000" b="1" dirty="0"/>
              <a:t>Flexibility</a:t>
            </a:r>
            <a:r>
              <a:rPr lang="en-IN" sz="2000" dirty="0"/>
              <a:t>: Situational leaders must be able to move seamlessly from one type of leadership style to another</a:t>
            </a:r>
          </a:p>
          <a:p>
            <a:pPr marL="457200" indent="-457200" algn="just">
              <a:buFont typeface="Arial" panose="020B0604020202020204" pitchFamily="34" charset="0"/>
              <a:buChar char="•"/>
            </a:pPr>
            <a:endParaRPr lang="en-IN" sz="2000" dirty="0"/>
          </a:p>
          <a:p>
            <a:pPr marL="457200" indent="-457200" algn="just">
              <a:buFont typeface="Arial" panose="020B0604020202020204" pitchFamily="34" charset="0"/>
              <a:buChar char="•"/>
            </a:pPr>
            <a:r>
              <a:rPr lang="en-IN" sz="2000" b="1" dirty="0"/>
              <a:t>Trust</a:t>
            </a:r>
            <a:r>
              <a:rPr lang="en-IN" sz="2000" dirty="0"/>
              <a:t>: The leader must be able to gain his or her followers’ trust and confidence</a:t>
            </a:r>
          </a:p>
          <a:p>
            <a:pPr marL="457200" indent="-457200" algn="just">
              <a:buFont typeface="Arial" panose="020B0604020202020204" pitchFamily="34" charset="0"/>
              <a:buChar char="•"/>
            </a:pPr>
            <a:endParaRPr lang="en-IN" sz="2000" dirty="0"/>
          </a:p>
          <a:p>
            <a:pPr marL="457200" indent="-457200" algn="just">
              <a:buFont typeface="Arial" panose="020B0604020202020204" pitchFamily="34" charset="0"/>
              <a:buChar char="•"/>
            </a:pPr>
            <a:r>
              <a:rPr lang="en-IN" sz="2000" b="1" dirty="0"/>
              <a:t>Problem solving</a:t>
            </a:r>
            <a:r>
              <a:rPr lang="en-IN" sz="2000" dirty="0"/>
              <a:t>: The situational leader must be able to solve problems, such as how to get a job done using the best leadership style available</a:t>
            </a:r>
          </a:p>
          <a:p>
            <a:pPr marL="457200" indent="-457200" algn="just">
              <a:buFont typeface="Arial" panose="020B0604020202020204" pitchFamily="34" charset="0"/>
              <a:buChar char="•"/>
            </a:pPr>
            <a:endParaRPr lang="en-IN" sz="2000" dirty="0"/>
          </a:p>
          <a:p>
            <a:pPr marL="457200" indent="-457200" algn="just">
              <a:buFont typeface="Arial" panose="020B0604020202020204" pitchFamily="34" charset="0"/>
              <a:buChar char="•"/>
            </a:pPr>
            <a:r>
              <a:rPr lang="en-IN" sz="2000" b="1" dirty="0"/>
              <a:t>Coach</a:t>
            </a:r>
            <a:r>
              <a:rPr lang="en-IN" sz="2000" dirty="0"/>
              <a:t>: The situational leader must be able to evaluate the maturity and competence of the followers and then apply the right strategy to enhance the follower’s competency</a:t>
            </a:r>
            <a:endParaRPr lang="en-IN" sz="2000" b="0" i="0" dirty="0">
              <a:effectLst/>
            </a:endParaRPr>
          </a:p>
        </p:txBody>
      </p:sp>
    </p:spTree>
    <p:extLst>
      <p:ext uri="{BB962C8B-B14F-4D97-AF65-F5344CB8AC3E}">
        <p14:creationId xmlns:p14="http://schemas.microsoft.com/office/powerpoint/2010/main" val="35761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d image">
            <a:extLst>
              <a:ext uri="{FF2B5EF4-FFF2-40B4-BE49-F238E27FC236}">
                <a16:creationId xmlns:a16="http://schemas.microsoft.com/office/drawing/2014/main" xmlns="" id="{5AC04914-CFA8-413B-B957-26D11E65DE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56" r="12222"/>
          <a:stretch/>
        </p:blipFill>
        <p:spPr bwMode="auto">
          <a:xfrm>
            <a:off x="34547" y="1596939"/>
            <a:ext cx="5147054" cy="3230804"/>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xmlns="" id="{40583884-5F6F-4296-B275-B4480ACAC558}"/>
              </a:ext>
            </a:extLst>
          </p:cNvPr>
          <p:cNvSpPr txBox="1">
            <a:spLocks/>
          </p:cNvSpPr>
          <p:nvPr/>
        </p:nvSpPr>
        <p:spPr>
          <a:xfrm>
            <a:off x="4419600" y="871561"/>
            <a:ext cx="4724401" cy="804840"/>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a:lstStyle>
          <a:p>
            <a:r>
              <a:rPr lang="en-IN" sz="3700" dirty="0" smtClean="0">
                <a:solidFill>
                  <a:schemeClr val="tx1">
                    <a:lumMod val="75000"/>
                    <a:lumOff val="25000"/>
                  </a:schemeClr>
                </a:solidFill>
              </a:rPr>
              <a:t>What are Systems?</a:t>
            </a:r>
            <a:endParaRPr lang="en-IN" sz="3700" dirty="0">
              <a:solidFill>
                <a:schemeClr val="tx1">
                  <a:lumMod val="75000"/>
                  <a:lumOff val="25000"/>
                </a:schemeClr>
              </a:solidFill>
            </a:endParaRPr>
          </a:p>
        </p:txBody>
      </p:sp>
      <p:sp>
        <p:nvSpPr>
          <p:cNvPr id="18" name="Text Placeholder 3">
            <a:extLst>
              <a:ext uri="{FF2B5EF4-FFF2-40B4-BE49-F238E27FC236}">
                <a16:creationId xmlns:a16="http://schemas.microsoft.com/office/drawing/2014/main" xmlns="" id="{9B6D21BF-7EFA-4D96-BCB1-F52C520BB39C}"/>
              </a:ext>
            </a:extLst>
          </p:cNvPr>
          <p:cNvSpPr txBox="1">
            <a:spLocks/>
          </p:cNvSpPr>
          <p:nvPr/>
        </p:nvSpPr>
        <p:spPr>
          <a:xfrm>
            <a:off x="4936671" y="2370655"/>
            <a:ext cx="3690257" cy="3670180"/>
          </a:xfrm>
          <a:prstGeom prst="rect">
            <a:avLst/>
          </a:prstGeom>
        </p:spPr>
        <p:txBody>
          <a:bodyPr vert="horz" lIns="0" tIns="45720" rIns="0" bIns="45720" rtlCol="0">
            <a:normAutofit/>
          </a:bodyPr>
          <a:lst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800" smtClean="0">
                <a:solidFill>
                  <a:schemeClr val="tx1">
                    <a:lumMod val="75000"/>
                    <a:lumOff val="25000"/>
                  </a:schemeClr>
                </a:solidFill>
              </a:rPr>
              <a:t>A set of detailed methods, procedures and routines created to carry out a specific activity, perform a duty, or solve a problem.</a:t>
            </a:r>
          </a:p>
          <a:p>
            <a:endParaRPr lang="en-IN" sz="2800">
              <a:solidFill>
                <a:schemeClr val="tx1">
                  <a:lumMod val="75000"/>
                  <a:lumOff val="25000"/>
                </a:schemeClr>
              </a:solidFill>
            </a:endParaRPr>
          </a:p>
        </p:txBody>
      </p:sp>
    </p:spTree>
    <p:extLst>
      <p:ext uri="{BB962C8B-B14F-4D97-AF65-F5344CB8AC3E}">
        <p14:creationId xmlns:p14="http://schemas.microsoft.com/office/powerpoint/2010/main" val="3571065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18</a:t>
            </a:fld>
            <a:endParaRPr lang="en-US" dirty="0"/>
          </a:p>
        </p:txBody>
      </p:sp>
      <p:pic>
        <p:nvPicPr>
          <p:cNvPr id="6" name="Picture 2" descr="Related image">
            <a:extLst>
              <a:ext uri="{FF2B5EF4-FFF2-40B4-BE49-F238E27FC236}">
                <a16:creationId xmlns:a16="http://schemas.microsoft.com/office/drawing/2014/main" xmlns="" id="{5AC04914-CFA8-413B-B957-26D11E65DE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56" r="12222"/>
          <a:stretch/>
        </p:blipFill>
        <p:spPr bwMode="auto">
          <a:xfrm>
            <a:off x="34547" y="1596939"/>
            <a:ext cx="5375654" cy="32308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40583884-5F6F-4296-B275-B4480ACAC558}"/>
              </a:ext>
            </a:extLst>
          </p:cNvPr>
          <p:cNvSpPr txBox="1">
            <a:spLocks/>
          </p:cNvSpPr>
          <p:nvPr/>
        </p:nvSpPr>
        <p:spPr>
          <a:xfrm>
            <a:off x="5562600" y="609600"/>
            <a:ext cx="3690257" cy="1450757"/>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a:lstStyle>
          <a:p>
            <a:r>
              <a:rPr lang="en-IN" sz="3700" smtClean="0">
                <a:solidFill>
                  <a:schemeClr val="tx1">
                    <a:lumMod val="75000"/>
                    <a:lumOff val="25000"/>
                  </a:schemeClr>
                </a:solidFill>
              </a:rPr>
              <a:t>Examples of Systems</a:t>
            </a:r>
            <a:endParaRPr lang="en-IN" sz="3700">
              <a:solidFill>
                <a:schemeClr val="tx1">
                  <a:lumMod val="75000"/>
                  <a:lumOff val="25000"/>
                </a:schemeClr>
              </a:solidFill>
            </a:endParaRPr>
          </a:p>
        </p:txBody>
      </p:sp>
      <p:sp>
        <p:nvSpPr>
          <p:cNvPr id="8" name="Text Placeholder 3">
            <a:extLst>
              <a:ext uri="{FF2B5EF4-FFF2-40B4-BE49-F238E27FC236}">
                <a16:creationId xmlns:a16="http://schemas.microsoft.com/office/drawing/2014/main" xmlns="" id="{9B6D21BF-7EFA-4D96-BCB1-F52C520BB39C}"/>
              </a:ext>
            </a:extLst>
          </p:cNvPr>
          <p:cNvSpPr txBox="1">
            <a:spLocks/>
          </p:cNvSpPr>
          <p:nvPr/>
        </p:nvSpPr>
        <p:spPr>
          <a:xfrm>
            <a:off x="5410201" y="2590800"/>
            <a:ext cx="3690257" cy="3670180"/>
          </a:xfrm>
          <a:prstGeom prst="rect">
            <a:avLst/>
          </a:prstGeom>
        </p:spPr>
        <p:txBody>
          <a:bodyPr vert="horz" lIns="0" tIns="45720" rIns="0" bIns="45720" rtlCol="0">
            <a:normAutofit/>
          </a:bodyPr>
          <a:lst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itchFamily="2" charset="2"/>
              <a:buChar char="ü"/>
            </a:pPr>
            <a:r>
              <a:rPr lang="en-IN" sz="2800" smtClean="0">
                <a:solidFill>
                  <a:schemeClr val="tx1">
                    <a:lumMod val="75000"/>
                    <a:lumOff val="25000"/>
                  </a:schemeClr>
                </a:solidFill>
              </a:rPr>
              <a:t>Diary</a:t>
            </a:r>
          </a:p>
          <a:p>
            <a:pPr marL="457200" indent="-457200">
              <a:buFont typeface="Wingdings" pitchFamily="2" charset="2"/>
              <a:buChar char="ü"/>
            </a:pPr>
            <a:r>
              <a:rPr lang="en-IN" sz="2800" smtClean="0">
                <a:solidFill>
                  <a:schemeClr val="tx1">
                    <a:lumMod val="75000"/>
                    <a:lumOff val="25000"/>
                  </a:schemeClr>
                </a:solidFill>
              </a:rPr>
              <a:t>Schedule</a:t>
            </a:r>
          </a:p>
          <a:p>
            <a:pPr marL="457200" indent="-457200">
              <a:buFont typeface="Wingdings" pitchFamily="2" charset="2"/>
              <a:buChar char="ü"/>
            </a:pPr>
            <a:r>
              <a:rPr lang="en-IN" sz="2800" smtClean="0">
                <a:solidFill>
                  <a:schemeClr val="tx1">
                    <a:lumMod val="75000"/>
                    <a:lumOff val="25000"/>
                  </a:schemeClr>
                </a:solidFill>
              </a:rPr>
              <a:t>Email management</a:t>
            </a:r>
          </a:p>
          <a:p>
            <a:pPr marL="457200" indent="-457200">
              <a:buFont typeface="Wingdings" pitchFamily="2" charset="2"/>
              <a:buChar char="ü"/>
            </a:pPr>
            <a:r>
              <a:rPr lang="en-IN" sz="2800" smtClean="0">
                <a:solidFill>
                  <a:schemeClr val="tx1">
                    <a:lumMod val="75000"/>
                    <a:lumOff val="25000"/>
                  </a:schemeClr>
                </a:solidFill>
              </a:rPr>
              <a:t> Checklists</a:t>
            </a:r>
            <a:endParaRPr lang="en-IN" sz="2800">
              <a:solidFill>
                <a:schemeClr val="tx1">
                  <a:lumMod val="75000"/>
                  <a:lumOff val="25000"/>
                </a:schemeClr>
              </a:solidFill>
            </a:endParaRPr>
          </a:p>
        </p:txBody>
      </p:sp>
    </p:spTree>
    <p:extLst>
      <p:ext uri="{BB962C8B-B14F-4D97-AF65-F5344CB8AC3E}">
        <p14:creationId xmlns:p14="http://schemas.microsoft.com/office/powerpoint/2010/main" val="3147028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19</a:t>
            </a:fld>
            <a:endParaRPr lang="en-US" dirty="0"/>
          </a:p>
        </p:txBody>
      </p:sp>
      <p:pic>
        <p:nvPicPr>
          <p:cNvPr id="5" name="Picture 2" descr="Related image">
            <a:extLst>
              <a:ext uri="{FF2B5EF4-FFF2-40B4-BE49-F238E27FC236}">
                <a16:creationId xmlns:a16="http://schemas.microsoft.com/office/drawing/2014/main" xmlns="" id="{5AC04914-CFA8-413B-B957-26D11E65DE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56" r="12222"/>
          <a:stretch/>
        </p:blipFill>
        <p:spPr bwMode="auto">
          <a:xfrm>
            <a:off x="34547" y="1596939"/>
            <a:ext cx="5147054" cy="323080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40583884-5F6F-4296-B275-B4480ACAC558}"/>
              </a:ext>
            </a:extLst>
          </p:cNvPr>
          <p:cNvSpPr txBox="1">
            <a:spLocks/>
          </p:cNvSpPr>
          <p:nvPr/>
        </p:nvSpPr>
        <p:spPr>
          <a:xfrm>
            <a:off x="5105401" y="990600"/>
            <a:ext cx="4038600" cy="1450757"/>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a:lstStyle>
          <a:p>
            <a:r>
              <a:rPr lang="en-IN" sz="3700" dirty="0" smtClean="0">
                <a:solidFill>
                  <a:schemeClr val="tx1">
                    <a:lumMod val="75000"/>
                    <a:lumOff val="25000"/>
                  </a:schemeClr>
                </a:solidFill>
              </a:rPr>
              <a:t>Benefits of Creating Systems</a:t>
            </a:r>
            <a:endParaRPr lang="en-IN" sz="3700" dirty="0">
              <a:solidFill>
                <a:schemeClr val="tx1">
                  <a:lumMod val="75000"/>
                  <a:lumOff val="25000"/>
                </a:schemeClr>
              </a:solidFill>
            </a:endParaRPr>
          </a:p>
        </p:txBody>
      </p:sp>
      <p:sp>
        <p:nvSpPr>
          <p:cNvPr id="7" name="Text Placeholder 3">
            <a:extLst>
              <a:ext uri="{FF2B5EF4-FFF2-40B4-BE49-F238E27FC236}">
                <a16:creationId xmlns:a16="http://schemas.microsoft.com/office/drawing/2014/main" xmlns="" id="{9B6D21BF-7EFA-4D96-BCB1-F52C520BB39C}"/>
              </a:ext>
            </a:extLst>
          </p:cNvPr>
          <p:cNvSpPr txBox="1">
            <a:spLocks/>
          </p:cNvSpPr>
          <p:nvPr/>
        </p:nvSpPr>
        <p:spPr>
          <a:xfrm>
            <a:off x="5279572" y="2536968"/>
            <a:ext cx="3690257" cy="3670180"/>
          </a:xfrm>
          <a:prstGeom prst="rect">
            <a:avLst/>
          </a:prstGeom>
        </p:spPr>
        <p:txBody>
          <a:bodyPr vert="horz" lIns="0" tIns="45720" rIns="0" bIns="45720" rtlCol="0">
            <a:normAutofit fontScale="92500"/>
          </a:bodyPr>
          <a:lst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itchFamily="2" charset="2"/>
              <a:buChar char="ü"/>
            </a:pPr>
            <a:r>
              <a:rPr lang="en-IN" sz="2800" smtClean="0">
                <a:solidFill>
                  <a:schemeClr val="tx1">
                    <a:lumMod val="75000"/>
                    <a:lumOff val="25000"/>
                  </a:schemeClr>
                </a:solidFill>
              </a:rPr>
              <a:t>Accountability and Responsibility</a:t>
            </a:r>
          </a:p>
          <a:p>
            <a:pPr marL="457200" indent="-457200">
              <a:buFont typeface="Wingdings" pitchFamily="2" charset="2"/>
              <a:buChar char="ü"/>
            </a:pPr>
            <a:r>
              <a:rPr lang="en-IN" sz="2800" smtClean="0">
                <a:solidFill>
                  <a:schemeClr val="tx1">
                    <a:lumMod val="75000"/>
                    <a:lumOff val="25000"/>
                  </a:schemeClr>
                </a:solidFill>
              </a:rPr>
              <a:t>Improved Employee’s Performance </a:t>
            </a:r>
          </a:p>
          <a:p>
            <a:pPr marL="457200" indent="-457200">
              <a:buFont typeface="Wingdings" pitchFamily="2" charset="2"/>
              <a:buChar char="ü"/>
            </a:pPr>
            <a:r>
              <a:rPr lang="en-IN" sz="2800" smtClean="0">
                <a:solidFill>
                  <a:schemeClr val="tx1">
                    <a:lumMod val="75000"/>
                    <a:lumOff val="25000"/>
                  </a:schemeClr>
                </a:solidFill>
              </a:rPr>
              <a:t>Continuous Quality Results</a:t>
            </a:r>
          </a:p>
          <a:p>
            <a:pPr marL="457200" indent="-457200">
              <a:buFont typeface="Wingdings" pitchFamily="2" charset="2"/>
              <a:buChar char="ü"/>
            </a:pPr>
            <a:r>
              <a:rPr lang="en-IN" sz="2800" smtClean="0">
                <a:solidFill>
                  <a:schemeClr val="tx1">
                    <a:lumMod val="75000"/>
                    <a:lumOff val="25000"/>
                  </a:schemeClr>
                </a:solidFill>
              </a:rPr>
              <a:t>Customer Satisfaction</a:t>
            </a:r>
          </a:p>
          <a:p>
            <a:pPr marL="457200" indent="-457200">
              <a:buFont typeface="Wingdings" pitchFamily="2" charset="2"/>
              <a:buChar char="ü"/>
            </a:pPr>
            <a:r>
              <a:rPr lang="en-IN" sz="2800" smtClean="0">
                <a:solidFill>
                  <a:schemeClr val="tx1">
                    <a:lumMod val="75000"/>
                    <a:lumOff val="25000"/>
                  </a:schemeClr>
                </a:solidFill>
              </a:rPr>
              <a:t>Increased Profitability</a:t>
            </a:r>
            <a:endParaRPr lang="en-IN" sz="2800">
              <a:solidFill>
                <a:schemeClr val="tx1">
                  <a:lumMod val="75000"/>
                  <a:lumOff val="25000"/>
                </a:schemeClr>
              </a:solidFill>
            </a:endParaRPr>
          </a:p>
        </p:txBody>
      </p:sp>
    </p:spTree>
    <p:extLst>
      <p:ext uri="{BB962C8B-B14F-4D97-AF65-F5344CB8AC3E}">
        <p14:creationId xmlns:p14="http://schemas.microsoft.com/office/powerpoint/2010/main" val="2379509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lanning">
            <a:extLst>
              <a:ext uri="{FF2B5EF4-FFF2-40B4-BE49-F238E27FC236}">
                <a16:creationId xmlns:a16="http://schemas.microsoft.com/office/drawing/2014/main" xmlns="" id="{C5A71384-48C8-43CE-AB91-8E74E9CDF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4419600" cy="426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40583884-5F6F-4296-B275-B4480ACAC558}"/>
              </a:ext>
            </a:extLst>
          </p:cNvPr>
          <p:cNvSpPr txBox="1">
            <a:spLocks/>
          </p:cNvSpPr>
          <p:nvPr/>
        </p:nvSpPr>
        <p:spPr>
          <a:xfrm>
            <a:off x="4495801" y="838200"/>
            <a:ext cx="4648200" cy="1450757"/>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bodyPr>
          <a:lst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a:lstStyle>
          <a:p>
            <a:r>
              <a:rPr lang="en-IN" sz="4000" dirty="0" smtClean="0">
                <a:solidFill>
                  <a:schemeClr val="tx1">
                    <a:lumMod val="75000"/>
                    <a:lumOff val="25000"/>
                  </a:schemeClr>
                </a:solidFill>
              </a:rPr>
              <a:t>What is Planning?</a:t>
            </a:r>
            <a:endParaRPr lang="en-IN" sz="4000" dirty="0">
              <a:solidFill>
                <a:schemeClr val="tx1">
                  <a:lumMod val="75000"/>
                  <a:lumOff val="25000"/>
                </a:schemeClr>
              </a:solidFill>
            </a:endParaRPr>
          </a:p>
        </p:txBody>
      </p:sp>
      <p:sp>
        <p:nvSpPr>
          <p:cNvPr id="7" name="Text Placeholder 3">
            <a:extLst>
              <a:ext uri="{FF2B5EF4-FFF2-40B4-BE49-F238E27FC236}">
                <a16:creationId xmlns:a16="http://schemas.microsoft.com/office/drawing/2014/main" xmlns="" id="{9B6D21BF-7EFA-4D96-BCB1-F52C520BB39C}"/>
              </a:ext>
            </a:extLst>
          </p:cNvPr>
          <p:cNvSpPr txBox="1">
            <a:spLocks/>
          </p:cNvSpPr>
          <p:nvPr/>
        </p:nvSpPr>
        <p:spPr>
          <a:xfrm>
            <a:off x="4974772" y="2288957"/>
            <a:ext cx="3690257" cy="3670180"/>
          </a:xfrm>
          <a:prstGeom prst="rect">
            <a:avLst/>
          </a:prstGeom>
        </p:spPr>
        <p:txBody>
          <a:bodyPr vert="horz" lIns="0" tIns="45720" rIns="0" bIns="45720" rtlCol="0">
            <a:normAutofit/>
          </a:bodyPr>
          <a:lst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IN" sz="2800" dirty="0" smtClean="0">
                <a:solidFill>
                  <a:schemeClr val="tx1">
                    <a:lumMod val="75000"/>
                    <a:lumOff val="25000"/>
                  </a:schemeClr>
                </a:solidFill>
              </a:rPr>
              <a:t>Planning involves:</a:t>
            </a:r>
          </a:p>
          <a:p>
            <a:pPr marL="457200" indent="-457200" algn="just">
              <a:buFont typeface="Arial" panose="020B0604020202020204" pitchFamily="34" charset="0"/>
              <a:buChar char="•"/>
            </a:pPr>
            <a:r>
              <a:rPr lang="en-IN" sz="2800" dirty="0" smtClean="0">
                <a:solidFill>
                  <a:schemeClr val="tx1">
                    <a:lumMod val="75000"/>
                    <a:lumOff val="25000"/>
                  </a:schemeClr>
                </a:solidFill>
              </a:rPr>
              <a:t>Defining goals</a:t>
            </a:r>
          </a:p>
          <a:p>
            <a:pPr marL="457200" indent="-457200" algn="just">
              <a:buFont typeface="Arial" panose="020B0604020202020204" pitchFamily="34" charset="0"/>
              <a:buChar char="•"/>
            </a:pPr>
            <a:r>
              <a:rPr lang="en-IN" sz="2800" dirty="0" smtClean="0">
                <a:solidFill>
                  <a:schemeClr val="tx1">
                    <a:lumMod val="75000"/>
                    <a:lumOff val="25000"/>
                  </a:schemeClr>
                </a:solidFill>
              </a:rPr>
              <a:t>Developing strategies and plans for achieving these goals</a:t>
            </a:r>
            <a:endParaRPr lang="en-IN" sz="2800" dirty="0">
              <a:solidFill>
                <a:schemeClr val="tx1">
                  <a:lumMod val="75000"/>
                  <a:lumOff val="25000"/>
                </a:schemeClr>
              </a:solidFill>
            </a:endParaRPr>
          </a:p>
        </p:txBody>
      </p:sp>
    </p:spTree>
    <p:extLst>
      <p:ext uri="{BB962C8B-B14F-4D97-AF65-F5344CB8AC3E}">
        <p14:creationId xmlns:p14="http://schemas.microsoft.com/office/powerpoint/2010/main" val="2280777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20</a:t>
            </a:fld>
            <a:endParaRPr lang="en-US"/>
          </a:p>
        </p:txBody>
      </p:sp>
      <p:pic>
        <p:nvPicPr>
          <p:cNvPr id="3" name="Picture 2" descr="https://previews.123rf.com/images/gustavofrazao/gustavofrazao1510/gustavofrazao151016422/60302532-any-questions-written-with-a-marker-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5206"/>
            <a:ext cx="8438612" cy="583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0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21</a:t>
            </a:fld>
            <a:endParaRPr lang="en-US"/>
          </a:p>
        </p:txBody>
      </p:sp>
      <p:pic>
        <p:nvPicPr>
          <p:cNvPr id="3" name="Picture 4" descr="Image result for thank you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28" y="601744"/>
            <a:ext cx="7468772" cy="576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5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3</a:t>
            </a:fld>
            <a:endParaRPr lang="en-US" dirty="0"/>
          </a:p>
        </p:txBody>
      </p:sp>
      <p:pic>
        <p:nvPicPr>
          <p:cNvPr id="5" name="Content Placeholder 3">
            <a:extLst>
              <a:ext uri="{FF2B5EF4-FFF2-40B4-BE49-F238E27FC236}">
                <a16:creationId xmlns:a16="http://schemas.microsoft.com/office/drawing/2014/main" xmlns="" id="{E3BA4A6F-B83B-4921-AF4B-97B3E720B4BA}"/>
              </a:ext>
            </a:extLst>
          </p:cNvPr>
          <p:cNvPicPr>
            <a:picLocks noChangeAspect="1"/>
          </p:cNvPicPr>
          <p:nvPr/>
        </p:nvPicPr>
        <p:blipFill>
          <a:blip r:embed="rId2"/>
          <a:stretch>
            <a:fillRect/>
          </a:stretch>
        </p:blipFill>
        <p:spPr>
          <a:xfrm>
            <a:off x="2133600" y="2209800"/>
            <a:ext cx="5467350" cy="3629025"/>
          </a:xfrm>
          <a:prstGeom prst="rect">
            <a:avLst/>
          </a:prstGeom>
        </p:spPr>
      </p:pic>
      <p:sp>
        <p:nvSpPr>
          <p:cNvPr id="7" name="Title 1">
            <a:extLst>
              <a:ext uri="{FF2B5EF4-FFF2-40B4-BE49-F238E27FC236}">
                <a16:creationId xmlns:a16="http://schemas.microsoft.com/office/drawing/2014/main" xmlns="" id="{1C8B7D1B-A973-4A01-A8CF-81E323C19AB3}"/>
              </a:ext>
            </a:extLst>
          </p:cNvPr>
          <p:cNvSpPr txBox="1">
            <a:spLocks/>
          </p:cNvSpPr>
          <p:nvPr/>
        </p:nvSpPr>
        <p:spPr>
          <a:xfrm>
            <a:off x="-161925" y="956093"/>
            <a:ext cx="10058400" cy="1450757"/>
          </a:xfrm>
          <a:prstGeom prst="rect">
            <a:avLst/>
          </a:prstGeom>
        </p:spPr>
        <p:txBody>
          <a:bodyPr>
            <a:normAutofit/>
          </a:bodyPr>
          <a:lst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a:lstStyle>
          <a:p>
            <a:pPr algn="ctr"/>
            <a:r>
              <a:rPr lang="en-IN" sz="4000" u="sng" dirty="0" smtClean="0"/>
              <a:t>Key components of Planning</a:t>
            </a:r>
            <a:endParaRPr lang="en-IN" sz="4000" u="sng" dirty="0"/>
          </a:p>
        </p:txBody>
      </p:sp>
    </p:spTree>
    <p:extLst>
      <p:ext uri="{BB962C8B-B14F-4D97-AF65-F5344CB8AC3E}">
        <p14:creationId xmlns:p14="http://schemas.microsoft.com/office/powerpoint/2010/main" val="906602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4</a:t>
            </a:fld>
            <a:endParaRPr lang="en-US" dirty="0"/>
          </a:p>
        </p:txBody>
      </p:sp>
      <p:pic>
        <p:nvPicPr>
          <p:cNvPr id="5" name="Picture 8" descr="Related image">
            <a:extLst>
              <a:ext uri="{FF2B5EF4-FFF2-40B4-BE49-F238E27FC236}">
                <a16:creationId xmlns:a16="http://schemas.microsoft.com/office/drawing/2014/main" xmlns="" id="{A0E1F2CE-BE4C-4ED6-9146-9320F53363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4" y="1447800"/>
            <a:ext cx="3982485" cy="371475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40583884-5F6F-4296-B275-B4480ACAC558}"/>
              </a:ext>
            </a:extLst>
          </p:cNvPr>
          <p:cNvSpPr txBox="1">
            <a:spLocks/>
          </p:cNvSpPr>
          <p:nvPr/>
        </p:nvSpPr>
        <p:spPr>
          <a:xfrm>
            <a:off x="4016829" y="152400"/>
            <a:ext cx="5127171" cy="1450757"/>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a:lstStyle>
          <a:p>
            <a:pPr algn="just"/>
            <a:r>
              <a:rPr lang="en-IN" sz="4000" dirty="0" smtClean="0">
                <a:solidFill>
                  <a:schemeClr val="tx1">
                    <a:lumMod val="75000"/>
                    <a:lumOff val="25000"/>
                  </a:schemeClr>
                </a:solidFill>
              </a:rPr>
              <a:t>What is Organizing?</a:t>
            </a:r>
            <a:endParaRPr lang="en-IN" sz="4000" dirty="0">
              <a:solidFill>
                <a:schemeClr val="tx1">
                  <a:lumMod val="75000"/>
                  <a:lumOff val="25000"/>
                </a:schemeClr>
              </a:solidFill>
            </a:endParaRPr>
          </a:p>
        </p:txBody>
      </p:sp>
      <p:sp>
        <p:nvSpPr>
          <p:cNvPr id="7" name="Text Placeholder 3">
            <a:extLst>
              <a:ext uri="{FF2B5EF4-FFF2-40B4-BE49-F238E27FC236}">
                <a16:creationId xmlns:a16="http://schemas.microsoft.com/office/drawing/2014/main" xmlns="" id="{9B6D21BF-7EFA-4D96-BCB1-F52C520BB39C}"/>
              </a:ext>
            </a:extLst>
          </p:cNvPr>
          <p:cNvSpPr txBox="1">
            <a:spLocks/>
          </p:cNvSpPr>
          <p:nvPr/>
        </p:nvSpPr>
        <p:spPr>
          <a:xfrm>
            <a:off x="4114800" y="1905000"/>
            <a:ext cx="4876801" cy="4343400"/>
          </a:xfrm>
          <a:prstGeom prst="rect">
            <a:avLst/>
          </a:prstGeom>
        </p:spPr>
        <p:txBody>
          <a:bodyPr vert="horz" lIns="0" tIns="45720" rIns="0" bIns="45720" rtlCol="0">
            <a:normAutofit fontScale="92500"/>
          </a:bodyPr>
          <a:lst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400" dirty="0" smtClean="0">
                <a:solidFill>
                  <a:schemeClr val="tx1">
                    <a:lumMod val="75000"/>
                    <a:lumOff val="25000"/>
                  </a:schemeClr>
                </a:solidFill>
              </a:rPr>
              <a:t>Organizing means:</a:t>
            </a:r>
          </a:p>
          <a:p>
            <a:pPr marL="0" indent="0">
              <a:buNone/>
            </a:pPr>
            <a:endParaRPr lang="en-IN" sz="2400" dirty="0" smtClean="0">
              <a:solidFill>
                <a:schemeClr val="tx1">
                  <a:lumMod val="75000"/>
                  <a:lumOff val="25000"/>
                </a:schemeClr>
              </a:solidFill>
            </a:endParaRPr>
          </a:p>
          <a:p>
            <a:pPr marL="342900" indent="-342900">
              <a:buFont typeface="Arial" panose="020B0604020202020204" pitchFamily="34" charset="0"/>
              <a:buChar char="•"/>
            </a:pPr>
            <a:r>
              <a:rPr lang="en-IN" sz="2400" dirty="0" smtClean="0">
                <a:solidFill>
                  <a:schemeClr val="tx1">
                    <a:lumMod val="75000"/>
                    <a:lumOff val="25000"/>
                  </a:schemeClr>
                </a:solidFill>
              </a:rPr>
              <a:t>Orderly and logically classify work activities towards objectives.</a:t>
            </a:r>
          </a:p>
          <a:p>
            <a:pPr marL="0" indent="0">
              <a:buNone/>
            </a:pPr>
            <a:endParaRPr lang="en-IN" sz="2400" dirty="0" smtClean="0">
              <a:solidFill>
                <a:schemeClr val="tx1">
                  <a:lumMod val="75000"/>
                  <a:lumOff val="25000"/>
                </a:schemeClr>
              </a:solidFill>
            </a:endParaRPr>
          </a:p>
          <a:p>
            <a:pPr marL="342900" indent="-342900">
              <a:buFont typeface="Arial" panose="020B0604020202020204" pitchFamily="34" charset="0"/>
              <a:buChar char="•"/>
            </a:pPr>
            <a:r>
              <a:rPr lang="en-IN" sz="2400" dirty="0" smtClean="0">
                <a:solidFill>
                  <a:schemeClr val="tx1">
                    <a:lumMod val="75000"/>
                    <a:lumOff val="25000"/>
                  </a:schemeClr>
                </a:solidFill>
              </a:rPr>
              <a:t>Effectively assign people to achieve work or given objectives. </a:t>
            </a:r>
          </a:p>
          <a:p>
            <a:pPr marL="0" indent="0">
              <a:buNone/>
            </a:pPr>
            <a:endParaRPr lang="en-IN" sz="2400" dirty="0" smtClean="0">
              <a:solidFill>
                <a:schemeClr val="tx1">
                  <a:lumMod val="75000"/>
                  <a:lumOff val="25000"/>
                </a:schemeClr>
              </a:solidFill>
            </a:endParaRPr>
          </a:p>
          <a:p>
            <a:r>
              <a:rPr lang="en-IN" sz="2400" dirty="0" smtClean="0">
                <a:solidFill>
                  <a:schemeClr val="tx1">
                    <a:lumMod val="75000"/>
                    <a:lumOff val="25000"/>
                  </a:schemeClr>
                </a:solidFill>
              </a:rPr>
              <a:t>It involves the process by which responsibilities are distributed in such a way that everyone knows “who does what”</a:t>
            </a:r>
            <a:endParaRPr lang="en-IN" sz="2400" dirty="0">
              <a:solidFill>
                <a:schemeClr val="tx1">
                  <a:lumMod val="75000"/>
                  <a:lumOff val="25000"/>
                </a:schemeClr>
              </a:solidFill>
            </a:endParaRPr>
          </a:p>
        </p:txBody>
      </p:sp>
    </p:spTree>
    <p:extLst>
      <p:ext uri="{BB962C8B-B14F-4D97-AF65-F5344CB8AC3E}">
        <p14:creationId xmlns:p14="http://schemas.microsoft.com/office/powerpoint/2010/main" val="1712288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5</a:t>
            </a:fld>
            <a:endParaRPr lang="en-US" dirty="0"/>
          </a:p>
        </p:txBody>
      </p:sp>
      <p:pic>
        <p:nvPicPr>
          <p:cNvPr id="5" name="Picture 4" descr="Image result for organizing">
            <a:extLst>
              <a:ext uri="{FF2B5EF4-FFF2-40B4-BE49-F238E27FC236}">
                <a16:creationId xmlns:a16="http://schemas.microsoft.com/office/drawing/2014/main" xmlns="" id="{1169BCCB-EAE5-4898-B62A-BDC1B67FD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838200"/>
            <a:ext cx="3962399" cy="48273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40583884-5F6F-4296-B275-B4480ACAC558}"/>
              </a:ext>
            </a:extLst>
          </p:cNvPr>
          <p:cNvSpPr txBox="1">
            <a:spLocks/>
          </p:cNvSpPr>
          <p:nvPr/>
        </p:nvSpPr>
        <p:spPr>
          <a:xfrm>
            <a:off x="4501243" y="872544"/>
            <a:ext cx="4642757" cy="1450757"/>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a:lstStyle>
          <a:p>
            <a:r>
              <a:rPr lang="en-IN" sz="3700" smtClean="0">
                <a:solidFill>
                  <a:schemeClr val="tx1">
                    <a:lumMod val="75000"/>
                    <a:lumOff val="25000"/>
                  </a:schemeClr>
                </a:solidFill>
              </a:rPr>
              <a:t>Organizing Involves Determining :</a:t>
            </a:r>
            <a:endParaRPr lang="en-IN" sz="3700">
              <a:solidFill>
                <a:schemeClr val="tx1">
                  <a:lumMod val="75000"/>
                  <a:lumOff val="25000"/>
                </a:schemeClr>
              </a:solidFill>
            </a:endParaRPr>
          </a:p>
        </p:txBody>
      </p:sp>
      <p:sp>
        <p:nvSpPr>
          <p:cNvPr id="7" name="Text Placeholder 3">
            <a:extLst>
              <a:ext uri="{FF2B5EF4-FFF2-40B4-BE49-F238E27FC236}">
                <a16:creationId xmlns:a16="http://schemas.microsoft.com/office/drawing/2014/main" xmlns="" id="{9B6D21BF-7EFA-4D96-BCB1-F52C520BB39C}"/>
              </a:ext>
            </a:extLst>
          </p:cNvPr>
          <p:cNvSpPr txBox="1">
            <a:spLocks/>
          </p:cNvSpPr>
          <p:nvPr/>
        </p:nvSpPr>
        <p:spPr>
          <a:xfrm>
            <a:off x="4724400" y="2510137"/>
            <a:ext cx="3690257" cy="3670180"/>
          </a:xfrm>
          <a:prstGeom prst="rect">
            <a:avLst/>
          </a:prstGeom>
        </p:spPr>
        <p:txBody>
          <a:bodyPr vert="horz" lIns="0" tIns="45720" rIns="0" bIns="45720" rtlCol="0">
            <a:normAutofit/>
          </a:bodyPr>
          <a:lst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itchFamily="2" charset="2"/>
              <a:buChar char="ü"/>
            </a:pPr>
            <a:r>
              <a:rPr lang="en-IN" sz="2400" dirty="0" smtClean="0">
                <a:solidFill>
                  <a:schemeClr val="tx1">
                    <a:lumMod val="75000"/>
                    <a:lumOff val="25000"/>
                  </a:schemeClr>
                </a:solidFill>
              </a:rPr>
              <a:t>What tasks are to be done?</a:t>
            </a:r>
          </a:p>
          <a:p>
            <a:pPr marL="285750" indent="-285750">
              <a:buFont typeface="Wingdings" pitchFamily="2" charset="2"/>
              <a:buChar char="ü"/>
            </a:pPr>
            <a:r>
              <a:rPr lang="en-IN" sz="2400" dirty="0" smtClean="0">
                <a:solidFill>
                  <a:schemeClr val="tx1">
                    <a:lumMod val="75000"/>
                    <a:lumOff val="25000"/>
                  </a:schemeClr>
                </a:solidFill>
              </a:rPr>
              <a:t>Who is to do them?</a:t>
            </a:r>
          </a:p>
          <a:p>
            <a:pPr marL="285750" indent="-285750">
              <a:buFont typeface="Wingdings" pitchFamily="2" charset="2"/>
              <a:buChar char="ü"/>
            </a:pPr>
            <a:r>
              <a:rPr lang="en-IN" sz="2400" dirty="0" smtClean="0">
                <a:solidFill>
                  <a:schemeClr val="tx1">
                    <a:lumMod val="75000"/>
                    <a:lumOff val="25000"/>
                  </a:schemeClr>
                </a:solidFill>
              </a:rPr>
              <a:t>How the tasks are to be grouped?</a:t>
            </a:r>
          </a:p>
          <a:p>
            <a:pPr marL="285750" indent="-285750">
              <a:buFont typeface="Wingdings" pitchFamily="2" charset="2"/>
              <a:buChar char="ü"/>
            </a:pPr>
            <a:r>
              <a:rPr lang="en-IN" sz="2400" dirty="0" smtClean="0">
                <a:solidFill>
                  <a:schemeClr val="tx1">
                    <a:lumMod val="75000"/>
                    <a:lumOff val="25000"/>
                  </a:schemeClr>
                </a:solidFill>
              </a:rPr>
              <a:t>Who reports to whom?</a:t>
            </a:r>
          </a:p>
          <a:p>
            <a:pPr marL="285750" indent="-285750">
              <a:buFont typeface="Wingdings" pitchFamily="2" charset="2"/>
              <a:buChar char="ü"/>
            </a:pPr>
            <a:r>
              <a:rPr lang="en-IN" sz="2400" dirty="0" smtClean="0">
                <a:solidFill>
                  <a:schemeClr val="tx1">
                    <a:lumMod val="75000"/>
                    <a:lumOff val="25000"/>
                  </a:schemeClr>
                </a:solidFill>
              </a:rPr>
              <a:t>Where decisions are to be made?</a:t>
            </a:r>
            <a:endParaRPr lang="en-IN" sz="2400" dirty="0">
              <a:solidFill>
                <a:schemeClr val="tx1">
                  <a:lumMod val="75000"/>
                  <a:lumOff val="25000"/>
                </a:schemeClr>
              </a:solidFill>
            </a:endParaRPr>
          </a:p>
        </p:txBody>
      </p:sp>
    </p:spTree>
    <p:extLst>
      <p:ext uri="{BB962C8B-B14F-4D97-AF65-F5344CB8AC3E}">
        <p14:creationId xmlns:p14="http://schemas.microsoft.com/office/powerpoint/2010/main" val="4041217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6</a:t>
            </a:fld>
            <a:endParaRPr lang="en-US" dirty="0"/>
          </a:p>
        </p:txBody>
      </p:sp>
      <p:grpSp>
        <p:nvGrpSpPr>
          <p:cNvPr id="5" name="Group 4">
            <a:extLst>
              <a:ext uri="{FF2B5EF4-FFF2-40B4-BE49-F238E27FC236}">
                <a16:creationId xmlns:a16="http://schemas.microsoft.com/office/drawing/2014/main" xmlns="" id="{6BCF8905-8771-4551-83E3-96E7B8C031AC}"/>
              </a:ext>
            </a:extLst>
          </p:cNvPr>
          <p:cNvGrpSpPr/>
          <p:nvPr/>
        </p:nvGrpSpPr>
        <p:grpSpPr>
          <a:xfrm>
            <a:off x="304800" y="599837"/>
            <a:ext cx="7665827" cy="2365123"/>
            <a:chOff x="854234" y="311622"/>
            <a:chExt cx="9150969" cy="2332814"/>
          </a:xfrm>
        </p:grpSpPr>
        <p:sp>
          <p:nvSpPr>
            <p:cNvPr id="6" name="TextBox 22"/>
            <p:cNvSpPr txBox="1">
              <a:spLocks noChangeArrowheads="1"/>
            </p:cNvSpPr>
            <p:nvPr/>
          </p:nvSpPr>
          <p:spPr bwMode="auto">
            <a:xfrm>
              <a:off x="6274264" y="890110"/>
              <a:ext cx="304558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Chaparral Pro" pitchFamily="18" charset="0"/>
                </a:rPr>
                <a:t>-    Transformational  Growth</a:t>
              </a:r>
            </a:p>
            <a:p>
              <a:pPr marL="285750" indent="-285750" eaLnBrk="1" hangingPunct="1">
                <a:buFontTx/>
                <a:buChar char="-"/>
              </a:pPr>
              <a:r>
                <a:rPr lang="en-US" altLang="en-US" dirty="0">
                  <a:latin typeface="Chaparral Pro" pitchFamily="18" charset="0"/>
                </a:rPr>
                <a:t>Risk</a:t>
              </a:r>
            </a:p>
            <a:p>
              <a:pPr marL="285750" indent="-285750" eaLnBrk="1" hangingPunct="1">
                <a:buFontTx/>
                <a:buChar char="-"/>
              </a:pPr>
              <a:r>
                <a:rPr lang="en-US" altLang="en-US" dirty="0">
                  <a:latin typeface="Chaparral Pro" pitchFamily="18" charset="0"/>
                </a:rPr>
                <a:t>Complexity</a:t>
              </a:r>
            </a:p>
            <a:p>
              <a:pPr marL="285750" indent="-285750" eaLnBrk="1" hangingPunct="1">
                <a:buFontTx/>
                <a:buChar char="-"/>
              </a:pPr>
              <a:r>
                <a:rPr lang="en-US" altLang="en-US" dirty="0">
                  <a:latin typeface="Chaparral Pro" pitchFamily="18" charset="0"/>
                </a:rPr>
                <a:t>Ambiguity</a:t>
              </a:r>
            </a:p>
            <a:p>
              <a:pPr marL="285750" indent="-285750" eaLnBrk="1" hangingPunct="1">
                <a:buFontTx/>
                <a:buChar char="-"/>
              </a:pPr>
              <a:r>
                <a:rPr lang="en-US" altLang="en-US" dirty="0">
                  <a:latin typeface="Chaparral Pro" pitchFamily="18" charset="0"/>
                </a:rPr>
                <a:t>Innovation</a:t>
              </a:r>
            </a:p>
            <a:p>
              <a:pPr marL="285750" indent="-285750" eaLnBrk="1" hangingPunct="1">
                <a:buFontTx/>
                <a:buChar char="-"/>
              </a:pPr>
              <a:r>
                <a:rPr lang="en-US" altLang="en-US" dirty="0">
                  <a:latin typeface="Chaparral Pro" pitchFamily="18" charset="0"/>
                </a:rPr>
                <a:t>Challenges</a:t>
              </a:r>
            </a:p>
          </p:txBody>
        </p:sp>
        <p:cxnSp>
          <p:nvCxnSpPr>
            <p:cNvPr id="7" name="Straight Connector 6"/>
            <p:cNvCxnSpPr>
              <a:cxnSpLocks/>
            </p:cNvCxnSpPr>
            <p:nvPr/>
          </p:nvCxnSpPr>
          <p:spPr bwMode="auto">
            <a:xfrm>
              <a:off x="2856145" y="877623"/>
              <a:ext cx="6836237" cy="0"/>
            </a:xfrm>
            <a:prstGeom prst="line">
              <a:avLst/>
            </a:prstGeom>
          </p:spPr>
          <p:style>
            <a:lnRef idx="3">
              <a:schemeClr val="dk1"/>
            </a:lnRef>
            <a:fillRef idx="0">
              <a:schemeClr val="dk1"/>
            </a:fillRef>
            <a:effectRef idx="2">
              <a:schemeClr val="dk1"/>
            </a:effectRef>
            <a:fontRef idx="minor">
              <a:schemeClr val="tx1"/>
            </a:fontRef>
          </p:style>
        </p:cxnSp>
        <p:sp>
          <p:nvSpPr>
            <p:cNvPr id="8" name="TextBox 19"/>
            <p:cNvSpPr txBox="1">
              <a:spLocks noChangeArrowheads="1"/>
            </p:cNvSpPr>
            <p:nvPr/>
          </p:nvSpPr>
          <p:spPr bwMode="auto">
            <a:xfrm>
              <a:off x="4765390" y="464823"/>
              <a:ext cx="2844697" cy="369332"/>
            </a:xfrm>
            <a:prstGeom prst="rect">
              <a:avLst/>
            </a:prstGeom>
            <a:solidFill>
              <a:schemeClr val="accent4">
                <a:lumMod val="20000"/>
                <a:lumOff val="80000"/>
              </a:schemeClr>
            </a:solidFill>
            <a:ln w="9525">
              <a:solidFill>
                <a:schemeClr val="accent2">
                  <a:lumMod val="20000"/>
                  <a:lumOff val="80000"/>
                </a:schemeClr>
              </a:solidFill>
              <a:miter lim="800000"/>
              <a:headEnd/>
              <a:tailEnd/>
            </a:ln>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latin typeface="Chaparral Pro" pitchFamily="18" charset="0"/>
                </a:rPr>
                <a:t>Thinking/ Long Term</a:t>
              </a:r>
            </a:p>
          </p:txBody>
        </p:sp>
        <p:sp>
          <p:nvSpPr>
            <p:cNvPr id="9" name="TextBox 22"/>
            <p:cNvSpPr txBox="1">
              <a:spLocks noChangeArrowheads="1"/>
            </p:cNvSpPr>
            <p:nvPr/>
          </p:nvSpPr>
          <p:spPr bwMode="auto">
            <a:xfrm>
              <a:off x="4133142" y="890622"/>
              <a:ext cx="21411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Chaparral Pro" pitchFamily="18" charset="0"/>
                </a:rPr>
                <a:t>- Unknown zone</a:t>
              </a:r>
            </a:p>
            <a:p>
              <a:pPr marL="285750" indent="-285750" eaLnBrk="1" hangingPunct="1">
                <a:buFontTx/>
                <a:buChar char="-"/>
              </a:pPr>
              <a:r>
                <a:rPr lang="en-US" altLang="en-US" dirty="0">
                  <a:latin typeface="Chaparral Pro" pitchFamily="18" charset="0"/>
                </a:rPr>
                <a:t>Inspiration driven</a:t>
              </a:r>
            </a:p>
          </p:txBody>
        </p:sp>
        <p:sp>
          <p:nvSpPr>
            <p:cNvPr id="10" name="TextBox 24"/>
            <p:cNvSpPr txBox="1">
              <a:spLocks noChangeArrowheads="1"/>
            </p:cNvSpPr>
            <p:nvPr/>
          </p:nvSpPr>
          <p:spPr bwMode="auto">
            <a:xfrm>
              <a:off x="8520743" y="1256097"/>
              <a:ext cx="1203534" cy="646331"/>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latin typeface="Chaparral Pro" pitchFamily="18" charset="0"/>
                </a:rPr>
                <a:t>Hidden KASH</a:t>
              </a:r>
            </a:p>
          </p:txBody>
        </p:sp>
        <p:sp>
          <p:nvSpPr>
            <p:cNvPr id="11" name="Rectangle 27"/>
            <p:cNvSpPr>
              <a:spLocks noChangeArrowheads="1"/>
            </p:cNvSpPr>
            <p:nvPr/>
          </p:nvSpPr>
          <p:spPr bwMode="auto">
            <a:xfrm>
              <a:off x="2693524" y="471267"/>
              <a:ext cx="1439619" cy="36933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latin typeface="Chaparral Pro" pitchFamily="18" charset="0"/>
                </a:rPr>
                <a:t>Business</a:t>
              </a:r>
            </a:p>
          </p:txBody>
        </p:sp>
        <p:sp>
          <p:nvSpPr>
            <p:cNvPr id="12" name="TextBox 24"/>
            <p:cNvSpPr txBox="1">
              <a:spLocks noChangeArrowheads="1"/>
            </p:cNvSpPr>
            <p:nvPr/>
          </p:nvSpPr>
          <p:spPr bwMode="auto">
            <a:xfrm>
              <a:off x="7974605" y="311622"/>
              <a:ext cx="2030598" cy="63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latin typeface="Chaparral Pro" pitchFamily="18" charset="0"/>
                </a:rPr>
                <a:t>Integrated Vision</a:t>
              </a:r>
            </a:p>
          </p:txBody>
        </p:sp>
        <p:sp>
          <p:nvSpPr>
            <p:cNvPr id="13" name="Rectangle 27"/>
            <p:cNvSpPr>
              <a:spLocks noChangeArrowheads="1"/>
            </p:cNvSpPr>
            <p:nvPr/>
          </p:nvSpPr>
          <p:spPr bwMode="auto">
            <a:xfrm>
              <a:off x="2619759" y="1048002"/>
              <a:ext cx="1348657" cy="64633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latin typeface="Chaparral Pro" pitchFamily="18" charset="0"/>
                </a:rPr>
                <a:t>Thinking level</a:t>
              </a:r>
            </a:p>
          </p:txBody>
        </p:sp>
        <p:sp>
          <p:nvSpPr>
            <p:cNvPr id="14" name="TextBox 24"/>
            <p:cNvSpPr txBox="1">
              <a:spLocks noChangeArrowheads="1"/>
            </p:cNvSpPr>
            <p:nvPr/>
          </p:nvSpPr>
          <p:spPr bwMode="auto">
            <a:xfrm>
              <a:off x="854234" y="655933"/>
              <a:ext cx="1032429" cy="923330"/>
            </a:xfrm>
            <a:prstGeom prst="rect">
              <a:avLst/>
            </a:prstGeom>
            <a:solidFill>
              <a:srgbClr val="FF797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latin typeface="Chaparral Pro" pitchFamily="18" charset="0"/>
                </a:rPr>
                <a:t>Time Spent ?</a:t>
              </a:r>
            </a:p>
            <a:p>
              <a:pPr algn="ctr" eaLnBrk="1" hangingPunct="1"/>
              <a:r>
                <a:rPr lang="en-US" altLang="en-US" dirty="0">
                  <a:latin typeface="Chaparral Pro" pitchFamily="18" charset="0"/>
                </a:rPr>
                <a:t>% </a:t>
              </a:r>
            </a:p>
          </p:txBody>
        </p:sp>
      </p:grpSp>
      <p:sp>
        <p:nvSpPr>
          <p:cNvPr id="15" name="TextBox 20">
            <a:extLst>
              <a:ext uri="{FF2B5EF4-FFF2-40B4-BE49-F238E27FC236}">
                <a16:creationId xmlns:a16="http://schemas.microsoft.com/office/drawing/2014/main" xmlns="" id="{613426BC-33D3-4CF0-87D9-16DF387E646B}"/>
              </a:ext>
            </a:extLst>
          </p:cNvPr>
          <p:cNvSpPr txBox="1">
            <a:spLocks noChangeArrowheads="1"/>
          </p:cNvSpPr>
          <p:nvPr/>
        </p:nvSpPr>
        <p:spPr bwMode="auto">
          <a:xfrm>
            <a:off x="7809738" y="1296185"/>
            <a:ext cx="1269558" cy="923330"/>
          </a:xfrm>
          <a:prstGeom prst="rect">
            <a:avLst/>
          </a:prstGeom>
          <a:solidFill>
            <a:schemeClr val="accent1">
              <a:lumMod val="20000"/>
              <a:lumOff val="80000"/>
            </a:schemeClr>
          </a:solidFill>
          <a:ln>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latin typeface="Chaparral Pro" pitchFamily="18" charset="0"/>
              </a:rPr>
              <a:t>Close the possibility gap</a:t>
            </a:r>
          </a:p>
        </p:txBody>
      </p:sp>
      <p:grpSp>
        <p:nvGrpSpPr>
          <p:cNvPr id="16" name="Group 15">
            <a:extLst>
              <a:ext uri="{FF2B5EF4-FFF2-40B4-BE49-F238E27FC236}">
                <a16:creationId xmlns:a16="http://schemas.microsoft.com/office/drawing/2014/main" xmlns="" id="{6347CCFA-F0E6-44F6-A746-E6D4B107548C}"/>
              </a:ext>
            </a:extLst>
          </p:cNvPr>
          <p:cNvGrpSpPr/>
          <p:nvPr/>
        </p:nvGrpSpPr>
        <p:grpSpPr>
          <a:xfrm>
            <a:off x="144967" y="3137623"/>
            <a:ext cx="7664771" cy="1813014"/>
            <a:chOff x="875548" y="2937078"/>
            <a:chExt cx="9103088" cy="1819053"/>
          </a:xfrm>
        </p:grpSpPr>
        <p:cxnSp>
          <p:nvCxnSpPr>
            <p:cNvPr id="17" name="Straight Connector 16"/>
            <p:cNvCxnSpPr>
              <a:cxnSpLocks/>
            </p:cNvCxnSpPr>
            <p:nvPr/>
          </p:nvCxnSpPr>
          <p:spPr bwMode="auto">
            <a:xfrm>
              <a:off x="2856145" y="3512693"/>
              <a:ext cx="6912427" cy="0"/>
            </a:xfrm>
            <a:prstGeom prst="line">
              <a:avLst/>
            </a:prstGeom>
          </p:spPr>
          <p:style>
            <a:lnRef idx="3">
              <a:schemeClr val="dk1"/>
            </a:lnRef>
            <a:fillRef idx="0">
              <a:schemeClr val="dk1"/>
            </a:fillRef>
            <a:effectRef idx="2">
              <a:schemeClr val="dk1"/>
            </a:effectRef>
            <a:fontRef idx="minor">
              <a:schemeClr val="tx1"/>
            </a:fontRef>
          </p:style>
        </p:cxnSp>
        <p:sp>
          <p:nvSpPr>
            <p:cNvPr id="18" name="TextBox 20"/>
            <p:cNvSpPr txBox="1">
              <a:spLocks noChangeArrowheads="1"/>
            </p:cNvSpPr>
            <p:nvPr/>
          </p:nvSpPr>
          <p:spPr bwMode="auto">
            <a:xfrm>
              <a:off x="4765390" y="3087651"/>
              <a:ext cx="2844697" cy="36933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latin typeface="Chaparral Pro" pitchFamily="18" charset="0"/>
                </a:rPr>
                <a:t>Working / short term</a:t>
              </a:r>
            </a:p>
          </p:txBody>
        </p:sp>
        <p:sp>
          <p:nvSpPr>
            <p:cNvPr id="19" name="TextBox 25"/>
            <p:cNvSpPr txBox="1">
              <a:spLocks noChangeArrowheads="1"/>
            </p:cNvSpPr>
            <p:nvPr/>
          </p:nvSpPr>
          <p:spPr bwMode="auto">
            <a:xfrm>
              <a:off x="8381049" y="3732139"/>
              <a:ext cx="1403803" cy="646331"/>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latin typeface="Chaparral Pro" pitchFamily="18" charset="0"/>
                </a:rPr>
                <a:t>Developed KASH</a:t>
              </a:r>
            </a:p>
          </p:txBody>
        </p:sp>
        <p:sp>
          <p:nvSpPr>
            <p:cNvPr id="20" name="Rectangle 28"/>
            <p:cNvSpPr>
              <a:spLocks noChangeArrowheads="1"/>
            </p:cNvSpPr>
            <p:nvPr/>
          </p:nvSpPr>
          <p:spPr bwMode="auto">
            <a:xfrm>
              <a:off x="2705598" y="3618385"/>
              <a:ext cx="1488559" cy="64633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latin typeface="Chaparral Pro" pitchFamily="18" charset="0"/>
                </a:rPr>
                <a:t>Working Level</a:t>
              </a:r>
            </a:p>
          </p:txBody>
        </p:sp>
        <p:sp>
          <p:nvSpPr>
            <p:cNvPr id="21" name="Rectangle 28"/>
            <p:cNvSpPr>
              <a:spLocks noChangeArrowheads="1"/>
            </p:cNvSpPr>
            <p:nvPr/>
          </p:nvSpPr>
          <p:spPr bwMode="auto">
            <a:xfrm>
              <a:off x="2662251" y="3061581"/>
              <a:ext cx="1665325" cy="36933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latin typeface="Chaparral Pro" pitchFamily="18" charset="0"/>
                </a:rPr>
                <a:t>Functional</a:t>
              </a:r>
            </a:p>
          </p:txBody>
        </p:sp>
        <p:sp>
          <p:nvSpPr>
            <p:cNvPr id="22" name="TextBox 24"/>
            <p:cNvSpPr txBox="1">
              <a:spLocks noChangeArrowheads="1"/>
            </p:cNvSpPr>
            <p:nvPr/>
          </p:nvSpPr>
          <p:spPr bwMode="auto">
            <a:xfrm>
              <a:off x="8150079" y="2937078"/>
              <a:ext cx="1828557" cy="36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latin typeface="Chaparral Pro" pitchFamily="18" charset="0"/>
                </a:rPr>
                <a:t>Isolated Vision</a:t>
              </a:r>
            </a:p>
          </p:txBody>
        </p:sp>
        <p:sp>
          <p:nvSpPr>
            <p:cNvPr id="23" name="TextBox 22"/>
            <p:cNvSpPr txBox="1">
              <a:spLocks noChangeArrowheads="1"/>
            </p:cNvSpPr>
            <p:nvPr/>
          </p:nvSpPr>
          <p:spPr bwMode="auto">
            <a:xfrm>
              <a:off x="4223626" y="3506208"/>
              <a:ext cx="21411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Chaparral Pro" pitchFamily="18" charset="0"/>
                </a:rPr>
                <a:t>- Known zone</a:t>
              </a:r>
            </a:p>
            <a:p>
              <a:pPr marL="285750" indent="-285750" eaLnBrk="1" hangingPunct="1">
                <a:buFontTx/>
                <a:buChar char="-"/>
              </a:pPr>
              <a:r>
                <a:rPr lang="en-US" altLang="en-US" dirty="0">
                  <a:latin typeface="Chaparral Pro" pitchFamily="18" charset="0"/>
                </a:rPr>
                <a:t>Motivation driven</a:t>
              </a:r>
            </a:p>
          </p:txBody>
        </p:sp>
        <p:sp>
          <p:nvSpPr>
            <p:cNvPr id="24" name="TextBox 22"/>
            <p:cNvSpPr txBox="1">
              <a:spLocks noChangeArrowheads="1"/>
            </p:cNvSpPr>
            <p:nvPr/>
          </p:nvSpPr>
          <p:spPr bwMode="auto">
            <a:xfrm>
              <a:off x="6518832" y="3555802"/>
              <a:ext cx="16312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Chaparral Pro" pitchFamily="18" charset="0"/>
                </a:rPr>
                <a:t>Driven by JD, KRA, goals,   objectives, </a:t>
              </a:r>
              <a:r>
                <a:rPr lang="en-US" altLang="en-US" dirty="0" smtClean="0">
                  <a:latin typeface="Chaparral Pro" pitchFamily="18" charset="0"/>
                </a:rPr>
                <a:t>SOP’s</a:t>
              </a:r>
              <a:endParaRPr lang="en-US" altLang="en-US" dirty="0">
                <a:latin typeface="Chaparral Pro" pitchFamily="18" charset="0"/>
              </a:endParaRPr>
            </a:p>
          </p:txBody>
        </p:sp>
        <p:sp>
          <p:nvSpPr>
            <p:cNvPr id="25" name="TextBox 24"/>
            <p:cNvSpPr txBox="1">
              <a:spLocks noChangeArrowheads="1"/>
            </p:cNvSpPr>
            <p:nvPr/>
          </p:nvSpPr>
          <p:spPr bwMode="auto">
            <a:xfrm>
              <a:off x="875548" y="3075156"/>
              <a:ext cx="1011116" cy="923330"/>
            </a:xfrm>
            <a:prstGeom prst="rect">
              <a:avLst/>
            </a:prstGeom>
            <a:solidFill>
              <a:srgbClr val="FF7979"/>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latin typeface="Chaparral Pro" pitchFamily="18" charset="0"/>
                </a:rPr>
                <a:t>Time Spent?</a:t>
              </a:r>
            </a:p>
            <a:p>
              <a:pPr algn="ctr" eaLnBrk="1" hangingPunct="1"/>
              <a:r>
                <a:rPr lang="en-US" altLang="en-US" dirty="0">
                  <a:latin typeface="Chaparral Pro" pitchFamily="18" charset="0"/>
                </a:rPr>
                <a:t>% </a:t>
              </a:r>
            </a:p>
          </p:txBody>
        </p:sp>
      </p:grpSp>
      <p:sp>
        <p:nvSpPr>
          <p:cNvPr id="26" name="TextBox 20">
            <a:extLst>
              <a:ext uri="{FF2B5EF4-FFF2-40B4-BE49-F238E27FC236}">
                <a16:creationId xmlns:a16="http://schemas.microsoft.com/office/drawing/2014/main" xmlns="" id="{0E238287-48E4-43F8-A5F9-19048290C67F}"/>
              </a:ext>
            </a:extLst>
          </p:cNvPr>
          <p:cNvSpPr txBox="1">
            <a:spLocks noChangeArrowheads="1"/>
          </p:cNvSpPr>
          <p:nvPr/>
        </p:nvSpPr>
        <p:spPr bwMode="auto">
          <a:xfrm>
            <a:off x="7696200" y="3445766"/>
            <a:ext cx="1447799" cy="923330"/>
          </a:xfrm>
          <a:prstGeom prst="rect">
            <a:avLst/>
          </a:prstGeom>
          <a:solidFill>
            <a:schemeClr val="accent1">
              <a:lumMod val="20000"/>
              <a:lumOff val="80000"/>
            </a:schemeClr>
          </a:solidFill>
          <a:ln>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ctr">
              <a:defRPr b="1">
                <a:solidFill>
                  <a:schemeClr val="tx1"/>
                </a:solidFill>
                <a:latin typeface="Chaparral Pro" pitchFamily="18"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Close the performance gap</a:t>
            </a:r>
          </a:p>
        </p:txBody>
      </p:sp>
      <p:grpSp>
        <p:nvGrpSpPr>
          <p:cNvPr id="27" name="Group 26">
            <a:extLst>
              <a:ext uri="{FF2B5EF4-FFF2-40B4-BE49-F238E27FC236}">
                <a16:creationId xmlns:a16="http://schemas.microsoft.com/office/drawing/2014/main" xmlns="" id="{DCB1D4F8-6F23-48CB-AED6-3FA44846D726}"/>
              </a:ext>
            </a:extLst>
          </p:cNvPr>
          <p:cNvGrpSpPr/>
          <p:nvPr/>
        </p:nvGrpSpPr>
        <p:grpSpPr>
          <a:xfrm>
            <a:off x="1544527" y="5137488"/>
            <a:ext cx="6265211" cy="1303897"/>
            <a:chOff x="2748517" y="4833265"/>
            <a:chExt cx="7250963" cy="1121855"/>
          </a:xfrm>
        </p:grpSpPr>
        <p:cxnSp>
          <p:nvCxnSpPr>
            <p:cNvPr id="28" name="Straight Connector 27"/>
            <p:cNvCxnSpPr>
              <a:cxnSpLocks/>
            </p:cNvCxnSpPr>
            <p:nvPr/>
          </p:nvCxnSpPr>
          <p:spPr bwMode="auto">
            <a:xfrm flipV="1">
              <a:off x="2930115" y="5253823"/>
              <a:ext cx="6838459" cy="5556"/>
            </a:xfrm>
            <a:prstGeom prst="line">
              <a:avLst/>
            </a:prstGeom>
          </p:spPr>
          <p:style>
            <a:lnRef idx="3">
              <a:schemeClr val="dk1"/>
            </a:lnRef>
            <a:fillRef idx="0">
              <a:schemeClr val="dk1"/>
            </a:fillRef>
            <a:effectRef idx="2">
              <a:schemeClr val="dk1"/>
            </a:effectRef>
            <a:fontRef idx="minor">
              <a:schemeClr val="tx1"/>
            </a:fontRef>
          </p:style>
        </p:cxnSp>
        <p:sp>
          <p:nvSpPr>
            <p:cNvPr id="29" name="TextBox 21"/>
            <p:cNvSpPr txBox="1">
              <a:spLocks noChangeArrowheads="1"/>
            </p:cNvSpPr>
            <p:nvPr/>
          </p:nvSpPr>
          <p:spPr bwMode="auto">
            <a:xfrm>
              <a:off x="2748519" y="5292651"/>
              <a:ext cx="1384624" cy="662469"/>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latin typeface="Chaparral Pro" pitchFamily="18" charset="0"/>
                </a:rPr>
                <a:t>Learning Level</a:t>
              </a:r>
            </a:p>
          </p:txBody>
        </p:sp>
        <p:sp>
          <p:nvSpPr>
            <p:cNvPr id="30" name="TextBox 26"/>
            <p:cNvSpPr txBox="1">
              <a:spLocks noChangeArrowheads="1"/>
            </p:cNvSpPr>
            <p:nvPr/>
          </p:nvSpPr>
          <p:spPr bwMode="auto">
            <a:xfrm>
              <a:off x="8440692" y="5318017"/>
              <a:ext cx="1558786" cy="55609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latin typeface="Chaparral Pro" pitchFamily="18" charset="0"/>
                </a:rPr>
                <a:t>Developing KASH</a:t>
              </a:r>
            </a:p>
          </p:txBody>
        </p:sp>
        <p:sp>
          <p:nvSpPr>
            <p:cNvPr id="31" name="Rectangle 29"/>
            <p:cNvSpPr>
              <a:spLocks noChangeArrowheads="1"/>
            </p:cNvSpPr>
            <p:nvPr/>
          </p:nvSpPr>
          <p:spPr bwMode="auto">
            <a:xfrm>
              <a:off x="2748517" y="4833265"/>
              <a:ext cx="1384625" cy="376954"/>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latin typeface="Chaparral Pro" pitchFamily="18" charset="0"/>
                </a:rPr>
                <a:t>Personal</a:t>
              </a:r>
            </a:p>
          </p:txBody>
        </p:sp>
        <p:sp>
          <p:nvSpPr>
            <p:cNvPr id="32" name="TextBox 24">
              <a:extLst>
                <a:ext uri="{FF2B5EF4-FFF2-40B4-BE49-F238E27FC236}">
                  <a16:creationId xmlns:a16="http://schemas.microsoft.com/office/drawing/2014/main" xmlns="" id="{19A095CC-5363-4068-9771-52876AF6B7C4}"/>
                </a:ext>
              </a:extLst>
            </p:cNvPr>
            <p:cNvSpPr txBox="1">
              <a:spLocks noChangeArrowheads="1"/>
            </p:cNvSpPr>
            <p:nvPr/>
          </p:nvSpPr>
          <p:spPr bwMode="auto">
            <a:xfrm>
              <a:off x="8170923" y="4837055"/>
              <a:ext cx="1828557" cy="36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latin typeface="Chaparral Pro" pitchFamily="18" charset="0"/>
                </a:rPr>
                <a:t>Tunnel Vision</a:t>
              </a:r>
            </a:p>
          </p:txBody>
        </p:sp>
      </p:grpSp>
    </p:spTree>
    <p:extLst>
      <p:ext uri="{BB962C8B-B14F-4D97-AF65-F5344CB8AC3E}">
        <p14:creationId xmlns:p14="http://schemas.microsoft.com/office/powerpoint/2010/main" val="86010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7</a:t>
            </a:fld>
            <a:endParaRPr lang="en-US" dirty="0"/>
          </a:p>
        </p:txBody>
      </p:sp>
      <p:pic>
        <p:nvPicPr>
          <p:cNvPr id="5" name="Picture 2" descr="Related image">
            <a:extLst>
              <a:ext uri="{FF2B5EF4-FFF2-40B4-BE49-F238E27FC236}">
                <a16:creationId xmlns:a16="http://schemas.microsoft.com/office/drawing/2014/main" xmlns="" id="{F6380BD8-3BB4-42B0-A78E-A69AFA053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4191000" cy="524774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BBE91598-14DF-44B0-B375-0F6A0415BA5F}"/>
              </a:ext>
            </a:extLst>
          </p:cNvPr>
          <p:cNvSpPr txBox="1">
            <a:spLocks/>
          </p:cNvSpPr>
          <p:nvPr/>
        </p:nvSpPr>
        <p:spPr>
          <a:xfrm>
            <a:off x="3410755" y="609600"/>
            <a:ext cx="5715000" cy="1450757"/>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lang="en-US" sz="3200" b="1" kern="1200" dirty="0" smtClean="0">
                <a:solidFill>
                  <a:schemeClr val="tx1"/>
                </a:solidFill>
                <a:latin typeface="Arial" pitchFamily="34" charset="0"/>
                <a:ea typeface="+mj-ea"/>
                <a:cs typeface="Arial" pitchFamily="34" charset="0"/>
              </a:defRPr>
            </a:lvl1pPr>
          </a:lstStyle>
          <a:p>
            <a:r>
              <a:rPr lang="en-IN" sz="4000" dirty="0" smtClean="0">
                <a:solidFill>
                  <a:schemeClr val="tx1">
                    <a:lumMod val="75000"/>
                    <a:lumOff val="25000"/>
                  </a:schemeClr>
                </a:solidFill>
              </a:rPr>
              <a:t>Why Planning &amp; organizing is Important?</a:t>
            </a:r>
            <a:endParaRPr lang="en-IN" sz="4000" dirty="0">
              <a:solidFill>
                <a:schemeClr val="tx1">
                  <a:lumMod val="75000"/>
                  <a:lumOff val="25000"/>
                </a:schemeClr>
              </a:solidFill>
            </a:endParaRPr>
          </a:p>
        </p:txBody>
      </p:sp>
      <p:sp>
        <p:nvSpPr>
          <p:cNvPr id="7" name="Text Placeholder 3">
            <a:extLst>
              <a:ext uri="{FF2B5EF4-FFF2-40B4-BE49-F238E27FC236}">
                <a16:creationId xmlns:a16="http://schemas.microsoft.com/office/drawing/2014/main" xmlns="" id="{C74A78DD-F071-4BF1-AAF8-E7C1851D1135}"/>
              </a:ext>
            </a:extLst>
          </p:cNvPr>
          <p:cNvSpPr txBox="1">
            <a:spLocks/>
          </p:cNvSpPr>
          <p:nvPr/>
        </p:nvSpPr>
        <p:spPr>
          <a:xfrm>
            <a:off x="3704669" y="2343013"/>
            <a:ext cx="5127172" cy="4024140"/>
          </a:xfrm>
          <a:prstGeom prst="rect">
            <a:avLst/>
          </a:prstGeom>
        </p:spPr>
        <p:txBody>
          <a:bodyPr vert="horz" lIns="0" tIns="45720" rIns="0" bIns="45720" rtlCol="0">
            <a:normAutofit/>
          </a:bodyPr>
          <a:lst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itchFamily="2" charset="2"/>
              <a:buChar char="ü"/>
            </a:pPr>
            <a:r>
              <a:rPr lang="en-IN" sz="2400" dirty="0" smtClean="0">
                <a:solidFill>
                  <a:schemeClr val="tx1">
                    <a:lumMod val="75000"/>
                    <a:lumOff val="25000"/>
                  </a:schemeClr>
                </a:solidFill>
              </a:rPr>
              <a:t>Efficient use of resources</a:t>
            </a:r>
          </a:p>
          <a:p>
            <a:pPr marL="285750" indent="-285750">
              <a:buFont typeface="Wingdings" pitchFamily="2" charset="2"/>
              <a:buChar char="ü"/>
            </a:pPr>
            <a:r>
              <a:rPr lang="en-IN" sz="2400" dirty="0" smtClean="0">
                <a:solidFill>
                  <a:schemeClr val="tx1">
                    <a:lumMod val="75000"/>
                    <a:lumOff val="25000"/>
                  </a:schemeClr>
                </a:solidFill>
              </a:rPr>
              <a:t>Establishing and achieving set goals</a:t>
            </a:r>
          </a:p>
          <a:p>
            <a:pPr marL="285750" indent="-285750">
              <a:buFont typeface="Wingdings" pitchFamily="2" charset="2"/>
              <a:buChar char="ü"/>
            </a:pPr>
            <a:r>
              <a:rPr lang="en-IN" sz="2400" dirty="0" smtClean="0">
                <a:solidFill>
                  <a:schemeClr val="tx1">
                    <a:lumMod val="75000"/>
                    <a:lumOff val="25000"/>
                  </a:schemeClr>
                </a:solidFill>
              </a:rPr>
              <a:t>Managing risk and uncertainty</a:t>
            </a:r>
          </a:p>
          <a:p>
            <a:pPr marL="285750" indent="-285750">
              <a:buFont typeface="Wingdings" pitchFamily="2" charset="2"/>
              <a:buChar char="ü"/>
            </a:pPr>
            <a:r>
              <a:rPr lang="en-IN" sz="2400" dirty="0" smtClean="0">
                <a:solidFill>
                  <a:schemeClr val="tx1">
                    <a:lumMod val="75000"/>
                    <a:lumOff val="25000"/>
                  </a:schemeClr>
                </a:solidFill>
              </a:rPr>
              <a:t>Effectively deal with challenges and change</a:t>
            </a:r>
          </a:p>
          <a:p>
            <a:pPr marL="285750" indent="-285750">
              <a:buFont typeface="Wingdings" pitchFamily="2" charset="2"/>
              <a:buChar char="ü"/>
            </a:pPr>
            <a:r>
              <a:rPr lang="en-IN" sz="2400" dirty="0" smtClean="0">
                <a:solidFill>
                  <a:schemeClr val="tx1">
                    <a:lumMod val="75000"/>
                    <a:lumOff val="25000"/>
                  </a:schemeClr>
                </a:solidFill>
              </a:rPr>
              <a:t>Team building</a:t>
            </a:r>
          </a:p>
          <a:p>
            <a:pPr marL="285750" indent="-285750">
              <a:buFont typeface="Wingdings" pitchFamily="2" charset="2"/>
              <a:buChar char="ü"/>
            </a:pPr>
            <a:r>
              <a:rPr lang="en-IN" sz="2400" dirty="0" smtClean="0">
                <a:solidFill>
                  <a:schemeClr val="tx1">
                    <a:lumMod val="75000"/>
                    <a:lumOff val="25000"/>
                  </a:schemeClr>
                </a:solidFill>
              </a:rPr>
              <a:t>Creating competitive advantages</a:t>
            </a:r>
            <a:endParaRPr lang="en-IN" sz="2400" dirty="0">
              <a:solidFill>
                <a:schemeClr val="tx1">
                  <a:lumMod val="75000"/>
                  <a:lumOff val="25000"/>
                </a:schemeClr>
              </a:solidFill>
            </a:endParaRPr>
          </a:p>
        </p:txBody>
      </p:sp>
    </p:spTree>
    <p:extLst>
      <p:ext uri="{BB962C8B-B14F-4D97-AF65-F5344CB8AC3E}">
        <p14:creationId xmlns:p14="http://schemas.microsoft.com/office/powerpoint/2010/main" val="3835968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8</a:t>
            </a:fld>
            <a:endParaRPr lang="en-US" dirty="0"/>
          </a:p>
        </p:txBody>
      </p:sp>
      <p:graphicFrame>
        <p:nvGraphicFramePr>
          <p:cNvPr id="5" name="Diagram 4">
            <a:extLst>
              <a:ext uri="{FF2B5EF4-FFF2-40B4-BE49-F238E27FC236}">
                <a16:creationId xmlns:a16="http://schemas.microsoft.com/office/drawing/2014/main" xmlns="" id="{529782D1-869B-4C23-90D8-336B3D69658F}"/>
              </a:ext>
            </a:extLst>
          </p:cNvPr>
          <p:cNvGraphicFramePr/>
          <p:nvPr>
            <p:extLst>
              <p:ext uri="{D42A27DB-BD31-4B8C-83A1-F6EECF244321}">
                <p14:modId xmlns:p14="http://schemas.microsoft.com/office/powerpoint/2010/main" val="3341838994"/>
              </p:ext>
            </p:extLst>
          </p:nvPr>
        </p:nvGraphicFramePr>
        <p:xfrm>
          <a:off x="486833" y="1219420"/>
          <a:ext cx="7704667" cy="514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Down 3">
            <a:extLst>
              <a:ext uri="{FF2B5EF4-FFF2-40B4-BE49-F238E27FC236}">
                <a16:creationId xmlns:a16="http://schemas.microsoft.com/office/drawing/2014/main" xmlns="" id="{CC333BD3-7E5A-4121-9B38-0273DD252187}"/>
              </a:ext>
            </a:extLst>
          </p:cNvPr>
          <p:cNvSpPr/>
          <p:nvPr/>
        </p:nvSpPr>
        <p:spPr>
          <a:xfrm>
            <a:off x="5410200" y="1371600"/>
            <a:ext cx="829733" cy="272626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xmlns="" id="{28C8CE4D-CF66-4D29-9906-93DDEEBA045F}"/>
              </a:ext>
            </a:extLst>
          </p:cNvPr>
          <p:cNvSpPr txBox="1"/>
          <p:nvPr/>
        </p:nvSpPr>
        <p:spPr>
          <a:xfrm>
            <a:off x="-990600" y="431360"/>
            <a:ext cx="11413067" cy="661720"/>
          </a:xfrm>
          <a:prstGeom prst="rect">
            <a:avLst/>
          </a:prstGeom>
          <a:noFill/>
        </p:spPr>
        <p:txBody>
          <a:bodyPr wrap="square" rtlCol="0">
            <a:spAutoFit/>
          </a:bodyPr>
          <a:lstStyle/>
          <a:p>
            <a:pPr algn="ctr"/>
            <a:r>
              <a:rPr lang="en-IN" sz="3700" b="1" spc="-50" dirty="0">
                <a:solidFill>
                  <a:schemeClr val="tx1">
                    <a:lumMod val="75000"/>
                    <a:lumOff val="25000"/>
                  </a:schemeClr>
                </a:solidFill>
                <a:latin typeface="+mj-lt"/>
                <a:ea typeface="+mj-ea"/>
                <a:cs typeface="+mj-cs"/>
              </a:rPr>
              <a:t>Business Planning Process</a:t>
            </a:r>
          </a:p>
        </p:txBody>
      </p:sp>
    </p:spTree>
    <p:extLst>
      <p:ext uri="{BB962C8B-B14F-4D97-AF65-F5344CB8AC3E}">
        <p14:creationId xmlns:p14="http://schemas.microsoft.com/office/powerpoint/2010/main" val="3977921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157C5A-AEAF-4029-8091-3525D3D59A6D}" type="slidenum">
              <a:rPr lang="en-US" smtClean="0"/>
              <a:pPr/>
              <a:t>9</a:t>
            </a:fld>
            <a:endParaRPr lang="en-US" dirty="0"/>
          </a:p>
        </p:txBody>
      </p:sp>
      <p:sp>
        <p:nvSpPr>
          <p:cNvPr id="6" name="TextBox 5">
            <a:extLst>
              <a:ext uri="{FF2B5EF4-FFF2-40B4-BE49-F238E27FC236}">
                <a16:creationId xmlns:a16="http://schemas.microsoft.com/office/drawing/2014/main" xmlns="" id="{28C8CE4D-CF66-4D29-9906-93DDEEBA045F}"/>
              </a:ext>
            </a:extLst>
          </p:cNvPr>
          <p:cNvSpPr txBox="1"/>
          <p:nvPr/>
        </p:nvSpPr>
        <p:spPr>
          <a:xfrm>
            <a:off x="228600" y="609600"/>
            <a:ext cx="8610600" cy="1231106"/>
          </a:xfrm>
          <a:prstGeom prst="rect">
            <a:avLst/>
          </a:prstGeom>
          <a:noFill/>
        </p:spPr>
        <p:txBody>
          <a:bodyPr wrap="square" rtlCol="0">
            <a:spAutoFit/>
          </a:bodyPr>
          <a:lstStyle/>
          <a:p>
            <a:r>
              <a:rPr lang="en-IN" sz="3700" b="1" spc="-50" dirty="0">
                <a:solidFill>
                  <a:schemeClr val="tx1">
                    <a:lumMod val="75000"/>
                    <a:lumOff val="25000"/>
                  </a:schemeClr>
                </a:solidFill>
                <a:latin typeface="+mj-lt"/>
                <a:ea typeface="+mj-ea"/>
                <a:cs typeface="+mj-cs"/>
              </a:rPr>
              <a:t>6 Rules to be Effective in Planning and Organizing</a:t>
            </a:r>
          </a:p>
        </p:txBody>
      </p:sp>
      <p:graphicFrame>
        <p:nvGraphicFramePr>
          <p:cNvPr id="7" name="Diagram 6">
            <a:extLst>
              <a:ext uri="{FF2B5EF4-FFF2-40B4-BE49-F238E27FC236}">
                <a16:creationId xmlns:a16="http://schemas.microsoft.com/office/drawing/2014/main" xmlns="" id="{3815C762-0B82-462A-85B3-83C1EC04200F}"/>
              </a:ext>
            </a:extLst>
          </p:cNvPr>
          <p:cNvGraphicFramePr/>
          <p:nvPr>
            <p:extLst>
              <p:ext uri="{D42A27DB-BD31-4B8C-83A1-F6EECF244321}">
                <p14:modId xmlns:p14="http://schemas.microsoft.com/office/powerpoint/2010/main" val="2174789057"/>
              </p:ext>
            </p:extLst>
          </p:nvPr>
        </p:nvGraphicFramePr>
        <p:xfrm>
          <a:off x="838200" y="1600200"/>
          <a:ext cx="8001000" cy="4766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087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2B Template (Arial)">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13550</TotalTime>
  <Words>612</Words>
  <Application>Microsoft Office PowerPoint</Application>
  <PresentationFormat>On-screen Show (4:3)</PresentationFormat>
  <Paragraphs>186</Paragraphs>
  <Slides>21</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Calibri</vt:lpstr>
      <vt:lpstr>Calibri Light</vt:lpstr>
      <vt:lpstr>Century Gothic</vt:lpstr>
      <vt:lpstr>Chaparral Pro</vt:lpstr>
      <vt:lpstr>Times New Roman</vt:lpstr>
      <vt:lpstr>Wingdings</vt:lpstr>
      <vt:lpstr>Wingdings 3</vt:lpstr>
      <vt:lpstr>B2B Template (Arial)</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Nikhil Patil</dc:creator>
  <cp:lastModifiedBy>Priya Sandbhor</cp:lastModifiedBy>
  <cp:revision>1497</cp:revision>
  <dcterms:created xsi:type="dcterms:W3CDTF">2006-08-16T00:00:00Z</dcterms:created>
  <dcterms:modified xsi:type="dcterms:W3CDTF">2018-12-15T12:26:44Z</dcterms:modified>
</cp:coreProperties>
</file>